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 id="2147483767" r:id="rId5"/>
  </p:sldMasterIdLst>
  <p:notesMasterIdLst>
    <p:notesMasterId r:id="rId76"/>
  </p:notesMasterIdLst>
  <p:handoutMasterIdLst>
    <p:handoutMasterId r:id="rId77"/>
  </p:handoutMasterIdLst>
  <p:sldIdLst>
    <p:sldId id="590" r:id="rId6"/>
    <p:sldId id="589" r:id="rId7"/>
    <p:sldId id="584" r:id="rId8"/>
    <p:sldId id="505" r:id="rId9"/>
    <p:sldId id="506" r:id="rId10"/>
    <p:sldId id="511" r:id="rId11"/>
    <p:sldId id="512" r:id="rId12"/>
    <p:sldId id="609" r:id="rId13"/>
    <p:sldId id="610" r:id="rId14"/>
    <p:sldId id="509" r:id="rId15"/>
    <p:sldId id="619" r:id="rId16"/>
    <p:sldId id="612" r:id="rId17"/>
    <p:sldId id="567" r:id="rId18"/>
    <p:sldId id="523" r:id="rId19"/>
    <p:sldId id="599" r:id="rId20"/>
    <p:sldId id="522" r:id="rId21"/>
    <p:sldId id="557" r:id="rId22"/>
    <p:sldId id="611" r:id="rId23"/>
    <p:sldId id="566" r:id="rId24"/>
    <p:sldId id="514" r:id="rId25"/>
    <p:sldId id="580" r:id="rId26"/>
    <p:sldId id="518" r:id="rId27"/>
    <p:sldId id="515" r:id="rId28"/>
    <p:sldId id="574" r:id="rId29"/>
    <p:sldId id="575" r:id="rId30"/>
    <p:sldId id="576" r:id="rId31"/>
    <p:sldId id="526" r:id="rId32"/>
    <p:sldId id="565" r:id="rId33"/>
    <p:sldId id="527" r:id="rId34"/>
    <p:sldId id="530" r:id="rId35"/>
    <p:sldId id="528" r:id="rId36"/>
    <p:sldId id="616" r:id="rId37"/>
    <p:sldId id="571" r:id="rId38"/>
    <p:sldId id="516" r:id="rId39"/>
    <p:sldId id="605" r:id="rId40"/>
    <p:sldId id="573" r:id="rId41"/>
    <p:sldId id="613" r:id="rId42"/>
    <p:sldId id="585" r:id="rId43"/>
    <p:sldId id="548" r:id="rId44"/>
    <p:sldId id="595" r:id="rId45"/>
    <p:sldId id="538" r:id="rId46"/>
    <p:sldId id="602" r:id="rId47"/>
    <p:sldId id="603" r:id="rId48"/>
    <p:sldId id="537" r:id="rId49"/>
    <p:sldId id="541" r:id="rId50"/>
    <p:sldId id="606" r:id="rId51"/>
    <p:sldId id="547" r:id="rId52"/>
    <p:sldId id="546" r:id="rId53"/>
    <p:sldId id="545" r:id="rId54"/>
    <p:sldId id="617" r:id="rId55"/>
    <p:sldId id="586" r:id="rId56"/>
    <p:sldId id="540" r:id="rId57"/>
    <p:sldId id="539" r:id="rId58"/>
    <p:sldId id="618" r:id="rId59"/>
    <p:sldId id="587" r:id="rId60"/>
    <p:sldId id="544" r:id="rId61"/>
    <p:sldId id="542" r:id="rId62"/>
    <p:sldId id="583" r:id="rId63"/>
    <p:sldId id="564" r:id="rId64"/>
    <p:sldId id="615" r:id="rId65"/>
    <p:sldId id="593" r:id="rId66"/>
    <p:sldId id="596" r:id="rId67"/>
    <p:sldId id="607" r:id="rId68"/>
    <p:sldId id="562" r:id="rId69"/>
    <p:sldId id="532" r:id="rId70"/>
    <p:sldId id="594" r:id="rId71"/>
    <p:sldId id="550" r:id="rId72"/>
    <p:sldId id="555" r:id="rId73"/>
    <p:sldId id="549" r:id="rId74"/>
    <p:sldId id="393"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Waters" initials="CW" lastIdx="1" clrIdx="0">
    <p:extLst>
      <p:ext uri="{19B8F6BF-5375-455C-9EA6-DF929625EA0E}">
        <p15:presenceInfo xmlns:p15="http://schemas.microsoft.com/office/powerpoint/2012/main" userId="S::catherinew@knowledgeservices.com::3520404d-0088-44ab-a927-cebf952fb9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6B6B"/>
    <a:srgbClr val="FFFFFF"/>
    <a:srgbClr val="F58721"/>
    <a:srgbClr val="F47D10"/>
    <a:srgbClr val="F4F6F8"/>
    <a:srgbClr val="5098D1"/>
    <a:srgbClr val="FEEDDE"/>
    <a:srgbClr val="FCDFC4"/>
    <a:srgbClr val="FCDABC"/>
    <a:srgbClr val="EB91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726872-E381-9784-A663-B9CB515D76FB}" v="34" dt="2025-01-02T14:11:59.6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44A895-619E-4494-8C06-958B08816648}" type="doc">
      <dgm:prSet loTypeId="urn:microsoft.com/office/officeart/2005/8/layout/vProcess5" loCatId="process" qsTypeId="urn:microsoft.com/office/officeart/2005/8/quickstyle/3d3" qsCatId="3D" csTypeId="urn:microsoft.com/office/officeart/2005/8/colors/accent1_2" csCatId="accent1" phldr="1"/>
      <dgm:spPr/>
      <dgm:t>
        <a:bodyPr/>
        <a:lstStyle/>
        <a:p>
          <a:endParaRPr lang="en-US"/>
        </a:p>
      </dgm:t>
    </dgm:pt>
    <dgm:pt modelId="{F0E2269F-A174-4EE7-AF70-D0216FB8DDD4}">
      <dgm:prSet phldrT="[Text]"/>
      <dgm:spPr>
        <a:xfrm>
          <a:off x="0" y="0"/>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lIns="91440"/>
        <a:lstStyle/>
        <a:p>
          <a:pPr>
            <a:buNone/>
          </a:pPr>
          <a:r>
            <a:rPr lang="en-US" b="1" dirty="0">
              <a:solidFill>
                <a:sysClr val="window" lastClr="FFFFFF"/>
              </a:solidFill>
              <a:latin typeface="Calibri"/>
              <a:ea typeface="+mn-ea"/>
              <a:cs typeface="+mn-cs"/>
            </a:rPr>
            <a:t>Complete Timesheet</a:t>
          </a:r>
        </a:p>
      </dgm:t>
    </dgm:pt>
    <dgm:pt modelId="{B38FA1C3-57D5-42AB-B506-D4AABE6DDD1F}" type="sibTrans" cxnId="{2E00AB9F-1923-417B-8A7F-E24B43D0C238}">
      <dgm:prSet/>
      <dgm:spPr>
        <a:xfrm>
          <a:off x="4890476" y="558527"/>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reflection blurRad="6350" stA="50000" endA="300" endPos="38500" dist="50800" dir="5400000" sy="-100000" algn="bl" rotWithShape="0"/>
        </a:effectLst>
        <a:scene3d>
          <a:camera prst="orthographicFront">
            <a:rot lat="0" lon="0" rev="0"/>
          </a:camera>
          <a:lightRig rig="balanced" dir="t">
            <a:rot lat="0" lon="0" rev="8700000"/>
          </a:lightRig>
        </a:scene3d>
        <a:sp3d z="300000">
          <a:bevelT w="190500" h="38100"/>
        </a:sp3d>
      </dgm:spPr>
      <dgm:t>
        <a:bodyPr/>
        <a:lstStyle/>
        <a:p>
          <a:pPr>
            <a:buNone/>
          </a:pPr>
          <a:endParaRPr lang="en-US">
            <a:solidFill>
              <a:sysClr val="windowText" lastClr="000000">
                <a:hueOff val="0"/>
                <a:satOff val="0"/>
                <a:lumOff val="0"/>
                <a:alphaOff val="0"/>
              </a:sysClr>
            </a:solidFill>
            <a:latin typeface="Calibri"/>
            <a:ea typeface="+mn-ea"/>
            <a:cs typeface="+mn-cs"/>
          </a:endParaRPr>
        </a:p>
      </dgm:t>
    </dgm:pt>
    <dgm:pt modelId="{C8592C4A-6542-4F96-B036-3ECE83284FAF}" type="parTrans" cxnId="{2E00AB9F-1923-417B-8A7F-E24B43D0C238}">
      <dgm:prSet/>
      <dgm:spPr/>
      <dgm:t>
        <a:bodyPr/>
        <a:lstStyle/>
        <a:p>
          <a:endParaRPr lang="en-US"/>
        </a:p>
      </dgm:t>
    </dgm:pt>
    <dgm:pt modelId="{676E8F01-E965-44FF-A795-26D178EA6F11}">
      <dgm:prSet phldrT="[Text]"/>
      <dgm:spPr>
        <a:xfrm>
          <a:off x="1341119" y="2585466"/>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lIns="91440" rIns="54864"/>
        <a:lstStyle/>
        <a:p>
          <a:pPr rtl="0">
            <a:buNone/>
          </a:pPr>
          <a:r>
            <a:rPr lang="en-US" b="1" dirty="0">
              <a:solidFill>
                <a:sysClr val="window" lastClr="FFFFFF"/>
              </a:solidFill>
              <a:latin typeface="Calibri"/>
              <a:ea typeface="+mn-ea"/>
              <a:cs typeface="+mn-cs"/>
            </a:rPr>
            <a:t>Checks are mailed out Wednesday afternoon or direct deposited Friday</a:t>
          </a:r>
        </a:p>
      </dgm:t>
    </dgm:pt>
    <dgm:pt modelId="{0E3D4BF0-57ED-46E5-B1DB-F55E5ACD5AE2}" type="sibTrans" cxnId="{8003FB1E-0685-4340-80AC-6744397D24A8}">
      <dgm:prSet/>
      <dgm:spPr/>
      <dgm:t>
        <a:bodyPr/>
        <a:lstStyle/>
        <a:p>
          <a:endParaRPr lang="en-US"/>
        </a:p>
      </dgm:t>
    </dgm:pt>
    <dgm:pt modelId="{B78DE6BF-0414-4725-9589-8A6784AC0435}" type="parTrans" cxnId="{8003FB1E-0685-4340-80AC-6744397D24A8}">
      <dgm:prSet/>
      <dgm:spPr/>
      <dgm:t>
        <a:bodyPr/>
        <a:lstStyle/>
        <a:p>
          <a:endParaRPr lang="en-US"/>
        </a:p>
      </dgm:t>
    </dgm:pt>
    <dgm:pt modelId="{A0076D6B-E461-4B4B-97EB-B0C17C74AB5A}">
      <dgm:prSet phldrT="[Text]"/>
      <dgm:spPr>
        <a:xfrm>
          <a:off x="891844" y="1723644"/>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lIns="91440"/>
        <a:lstStyle/>
        <a:p>
          <a:pPr>
            <a:buNone/>
          </a:pPr>
          <a:r>
            <a:rPr lang="en-US" b="1" dirty="0">
              <a:solidFill>
                <a:sysClr val="window" lastClr="FFFFFF"/>
              </a:solidFill>
              <a:latin typeface="Calibri"/>
              <a:ea typeface="+mn-ea"/>
              <a:cs typeface="+mn-cs"/>
            </a:rPr>
            <a:t>Payroll is processed based on your approved timesheet. </a:t>
          </a:r>
        </a:p>
      </dgm:t>
    </dgm:pt>
    <dgm:pt modelId="{4AB4ECFD-383F-48A2-888C-A484F32572EA}" type="sibTrans" cxnId="{0B5F86A6-2A01-4F3F-9EFD-7CC5DBC5A124}">
      <dgm:prSet/>
      <dgm:spPr>
        <a:xfrm>
          <a:off x="5782321" y="2282171"/>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effectLst>
        <a:scene3d>
          <a:camera prst="orthographicFront">
            <a:rot lat="0" lon="0" rev="0"/>
          </a:camera>
          <a:lightRig rig="balanced" dir="t">
            <a:rot lat="0" lon="0" rev="8700000"/>
          </a:lightRig>
        </a:scene3d>
        <a:sp3d z="300000">
          <a:bevelT w="190500" h="38100"/>
        </a:sp3d>
      </dgm:spPr>
      <dgm:t>
        <a:bodyPr/>
        <a:lstStyle/>
        <a:p>
          <a:pPr>
            <a:buNone/>
          </a:pPr>
          <a:endParaRPr lang="en-US">
            <a:solidFill>
              <a:sysClr val="windowText" lastClr="000000">
                <a:hueOff val="0"/>
                <a:satOff val="0"/>
                <a:lumOff val="0"/>
                <a:alphaOff val="0"/>
              </a:sysClr>
            </a:solidFill>
            <a:latin typeface="Calibri"/>
            <a:ea typeface="+mn-ea"/>
            <a:cs typeface="+mn-cs"/>
          </a:endParaRPr>
        </a:p>
      </dgm:t>
    </dgm:pt>
    <dgm:pt modelId="{4EC2330E-A297-4DC1-8527-F0ED9A725C35}" type="parTrans" cxnId="{0B5F86A6-2A01-4F3F-9EFD-7CC5DBC5A124}">
      <dgm:prSet/>
      <dgm:spPr/>
      <dgm:t>
        <a:bodyPr/>
        <a:lstStyle/>
        <a:p>
          <a:endParaRPr lang="en-US"/>
        </a:p>
      </dgm:t>
    </dgm:pt>
    <dgm:pt modelId="{99E89223-8966-41F6-9EFA-0E1A802847F8}">
      <dgm:prSet phldrT="[Text]"/>
      <dgm:spPr>
        <a:xfrm>
          <a:off x="449275" y="861822"/>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lIns="91440"/>
        <a:lstStyle/>
        <a:p>
          <a:pPr>
            <a:buNone/>
          </a:pPr>
          <a:r>
            <a:rPr lang="en-US" b="1" dirty="0">
              <a:solidFill>
                <a:sysClr val="window" lastClr="FFFFFF"/>
              </a:solidFill>
              <a:latin typeface="Calibri"/>
              <a:ea typeface="+mn-ea"/>
              <a:cs typeface="+mn-cs"/>
            </a:rPr>
            <a:t>Submit Time for Approval  by Monday 10 AM EST</a:t>
          </a:r>
        </a:p>
      </dgm:t>
    </dgm:pt>
    <dgm:pt modelId="{6264D412-DA3E-4CA8-AC85-63385E6E108F}" type="sibTrans" cxnId="{A9215BD9-663C-4E65-BD5E-44C81B636369}">
      <dgm:prSet/>
      <dgm:spPr>
        <a:xfrm>
          <a:off x="5339752" y="1420349"/>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effectLst>
        <a:scene3d>
          <a:camera prst="orthographicFront">
            <a:rot lat="0" lon="0" rev="0"/>
          </a:camera>
          <a:lightRig rig="balanced" dir="t">
            <a:rot lat="0" lon="0" rev="8700000"/>
          </a:lightRig>
        </a:scene3d>
        <a:sp3d z="300000">
          <a:bevelT w="190500" h="38100"/>
        </a:sp3d>
      </dgm:spPr>
      <dgm:t>
        <a:bodyPr/>
        <a:lstStyle/>
        <a:p>
          <a:pPr>
            <a:buNone/>
          </a:pPr>
          <a:endParaRPr lang="en-US">
            <a:solidFill>
              <a:sysClr val="windowText" lastClr="000000">
                <a:hueOff val="0"/>
                <a:satOff val="0"/>
                <a:lumOff val="0"/>
                <a:alphaOff val="0"/>
              </a:sysClr>
            </a:solidFill>
            <a:latin typeface="Calibri"/>
            <a:ea typeface="+mn-ea"/>
            <a:cs typeface="+mn-cs"/>
          </a:endParaRPr>
        </a:p>
      </dgm:t>
    </dgm:pt>
    <dgm:pt modelId="{5E1E9A6D-1DB2-4F2C-AEE1-D5CE4DA3A3F8}" type="parTrans" cxnId="{A9215BD9-663C-4E65-BD5E-44C81B636369}">
      <dgm:prSet/>
      <dgm:spPr/>
      <dgm:t>
        <a:bodyPr/>
        <a:lstStyle/>
        <a:p>
          <a:endParaRPr lang="en-US"/>
        </a:p>
      </dgm:t>
    </dgm:pt>
    <dgm:pt modelId="{164A1AAB-3869-465D-83FC-D55116F6F1D3}">
      <dgm:prSet/>
      <dgm:spPr>
        <a:xfrm>
          <a:off x="891844" y="1723644"/>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Char char="•"/>
          </a:pPr>
          <a:r>
            <a:rPr lang="en-US" b="1" dirty="0">
              <a:solidFill>
                <a:sysClr val="window" lastClr="FFFFFF"/>
              </a:solidFill>
              <a:latin typeface="Calibri"/>
              <a:ea typeface="+mn-ea"/>
              <a:cs typeface="+mn-cs"/>
            </a:rPr>
            <a:t>If timesheet is denied by Maximus RCC Supervisor, it is employee’s responsibility to correct</a:t>
          </a:r>
        </a:p>
      </dgm:t>
    </dgm:pt>
    <dgm:pt modelId="{33BBE41A-65DD-4EA5-9215-41883821ADC3}" type="parTrans" cxnId="{AC7957D8-2A2D-45F8-89FA-9F4E4C611EFA}">
      <dgm:prSet/>
      <dgm:spPr/>
      <dgm:t>
        <a:bodyPr/>
        <a:lstStyle/>
        <a:p>
          <a:endParaRPr lang="en-US"/>
        </a:p>
      </dgm:t>
    </dgm:pt>
    <dgm:pt modelId="{880371A8-C84D-4A93-AA00-501C51FBE4D6}" type="sibTrans" cxnId="{AC7957D8-2A2D-45F8-89FA-9F4E4C611EFA}">
      <dgm:prSet/>
      <dgm:spPr/>
      <dgm:t>
        <a:bodyPr/>
        <a:lstStyle/>
        <a:p>
          <a:endParaRPr lang="en-US"/>
        </a:p>
      </dgm:t>
    </dgm:pt>
    <dgm:pt modelId="{E58AD047-5909-40B1-83A7-8CA0B605FC12}" type="pres">
      <dgm:prSet presAssocID="{1E44A895-619E-4494-8C06-958B08816648}" presName="outerComposite" presStyleCnt="0">
        <dgm:presLayoutVars>
          <dgm:chMax val="5"/>
          <dgm:dir/>
          <dgm:resizeHandles val="exact"/>
        </dgm:presLayoutVars>
      </dgm:prSet>
      <dgm:spPr/>
    </dgm:pt>
    <dgm:pt modelId="{56D3EF28-B0CF-4E70-9DA6-57ADFF99E44E}" type="pres">
      <dgm:prSet presAssocID="{1E44A895-619E-4494-8C06-958B08816648}" presName="dummyMaxCanvas" presStyleCnt="0">
        <dgm:presLayoutVars/>
      </dgm:prSet>
      <dgm:spPr/>
    </dgm:pt>
    <dgm:pt modelId="{75C12169-3134-45B0-878A-CEF31ECD4B24}" type="pres">
      <dgm:prSet presAssocID="{1E44A895-619E-4494-8C06-958B08816648}" presName="FourNodes_1" presStyleLbl="node1" presStyleIdx="0" presStyleCnt="4">
        <dgm:presLayoutVars>
          <dgm:bulletEnabled val="1"/>
        </dgm:presLayoutVars>
      </dgm:prSet>
      <dgm:spPr/>
    </dgm:pt>
    <dgm:pt modelId="{5BD9CF1B-9C9C-46E3-966B-8CACCFAEE606}" type="pres">
      <dgm:prSet presAssocID="{1E44A895-619E-4494-8C06-958B08816648}" presName="FourNodes_2" presStyleLbl="node1" presStyleIdx="1" presStyleCnt="4">
        <dgm:presLayoutVars>
          <dgm:bulletEnabled val="1"/>
        </dgm:presLayoutVars>
      </dgm:prSet>
      <dgm:spPr/>
    </dgm:pt>
    <dgm:pt modelId="{DE30CD0D-5360-4FA5-AA7A-F9790D103852}" type="pres">
      <dgm:prSet presAssocID="{1E44A895-619E-4494-8C06-958B08816648}" presName="FourNodes_3" presStyleLbl="node1" presStyleIdx="2" presStyleCnt="4">
        <dgm:presLayoutVars>
          <dgm:bulletEnabled val="1"/>
        </dgm:presLayoutVars>
      </dgm:prSet>
      <dgm:spPr/>
    </dgm:pt>
    <dgm:pt modelId="{0E59CB14-88E3-4DC2-958A-18BB21222C9E}" type="pres">
      <dgm:prSet presAssocID="{1E44A895-619E-4494-8C06-958B08816648}" presName="FourNodes_4" presStyleLbl="node1" presStyleIdx="3" presStyleCnt="4">
        <dgm:presLayoutVars>
          <dgm:bulletEnabled val="1"/>
        </dgm:presLayoutVars>
      </dgm:prSet>
      <dgm:spPr/>
    </dgm:pt>
    <dgm:pt modelId="{E278BC8A-1AA8-4896-B2AC-9AD175E1984D}" type="pres">
      <dgm:prSet presAssocID="{1E44A895-619E-4494-8C06-958B08816648}" presName="FourConn_1-2" presStyleLbl="fgAccFollowNode1" presStyleIdx="0" presStyleCnt="3">
        <dgm:presLayoutVars>
          <dgm:bulletEnabled val="1"/>
        </dgm:presLayoutVars>
      </dgm:prSet>
      <dgm:spPr/>
    </dgm:pt>
    <dgm:pt modelId="{8B72E13D-7B77-4A13-B721-57902B74649B}" type="pres">
      <dgm:prSet presAssocID="{1E44A895-619E-4494-8C06-958B08816648}" presName="FourConn_2-3" presStyleLbl="fgAccFollowNode1" presStyleIdx="1" presStyleCnt="3">
        <dgm:presLayoutVars>
          <dgm:bulletEnabled val="1"/>
        </dgm:presLayoutVars>
      </dgm:prSet>
      <dgm:spPr/>
    </dgm:pt>
    <dgm:pt modelId="{91EE196D-2175-461B-BE43-24C39402DC0B}" type="pres">
      <dgm:prSet presAssocID="{1E44A895-619E-4494-8C06-958B08816648}" presName="FourConn_3-4" presStyleLbl="fgAccFollowNode1" presStyleIdx="2" presStyleCnt="3">
        <dgm:presLayoutVars>
          <dgm:bulletEnabled val="1"/>
        </dgm:presLayoutVars>
      </dgm:prSet>
      <dgm:spPr/>
    </dgm:pt>
    <dgm:pt modelId="{4AC9BE2A-FD92-41EE-8660-0BC65672D420}" type="pres">
      <dgm:prSet presAssocID="{1E44A895-619E-4494-8C06-958B08816648}" presName="FourNodes_1_text" presStyleLbl="node1" presStyleIdx="3" presStyleCnt="4">
        <dgm:presLayoutVars>
          <dgm:bulletEnabled val="1"/>
        </dgm:presLayoutVars>
      </dgm:prSet>
      <dgm:spPr/>
    </dgm:pt>
    <dgm:pt modelId="{709DA991-C167-4716-B172-DBF607210EBF}" type="pres">
      <dgm:prSet presAssocID="{1E44A895-619E-4494-8C06-958B08816648}" presName="FourNodes_2_text" presStyleLbl="node1" presStyleIdx="3" presStyleCnt="4">
        <dgm:presLayoutVars>
          <dgm:bulletEnabled val="1"/>
        </dgm:presLayoutVars>
      </dgm:prSet>
      <dgm:spPr/>
    </dgm:pt>
    <dgm:pt modelId="{C5DAFB7F-5299-4520-B87E-F4A446051F4D}" type="pres">
      <dgm:prSet presAssocID="{1E44A895-619E-4494-8C06-958B08816648}" presName="FourNodes_3_text" presStyleLbl="node1" presStyleIdx="3" presStyleCnt="4">
        <dgm:presLayoutVars>
          <dgm:bulletEnabled val="1"/>
        </dgm:presLayoutVars>
      </dgm:prSet>
      <dgm:spPr/>
    </dgm:pt>
    <dgm:pt modelId="{721A4652-A2DC-47C6-8C9E-5B061CE65AF0}" type="pres">
      <dgm:prSet presAssocID="{1E44A895-619E-4494-8C06-958B08816648}" presName="FourNodes_4_text" presStyleLbl="node1" presStyleIdx="3" presStyleCnt="4">
        <dgm:presLayoutVars>
          <dgm:bulletEnabled val="1"/>
        </dgm:presLayoutVars>
      </dgm:prSet>
      <dgm:spPr/>
    </dgm:pt>
  </dgm:ptLst>
  <dgm:cxnLst>
    <dgm:cxn modelId="{8003FB1E-0685-4340-80AC-6744397D24A8}" srcId="{1E44A895-619E-4494-8C06-958B08816648}" destId="{676E8F01-E965-44FF-A795-26D178EA6F11}" srcOrd="3" destOrd="0" parTransId="{B78DE6BF-0414-4725-9589-8A6784AC0435}" sibTransId="{0E3D4BF0-57ED-46E5-B1DB-F55E5ACD5AE2}"/>
    <dgm:cxn modelId="{14764C23-3D75-4451-989A-AB37EABEDD4C}" type="presOf" srcId="{A0076D6B-E461-4B4B-97EB-B0C17C74AB5A}" destId="{DE30CD0D-5360-4FA5-AA7A-F9790D103852}" srcOrd="0" destOrd="0" presId="urn:microsoft.com/office/officeart/2005/8/layout/vProcess5"/>
    <dgm:cxn modelId="{89AED226-95FF-48F6-9B52-84F260CEB6A9}" type="presOf" srcId="{4AB4ECFD-383F-48A2-888C-A484F32572EA}" destId="{91EE196D-2175-461B-BE43-24C39402DC0B}" srcOrd="0" destOrd="0" presId="urn:microsoft.com/office/officeart/2005/8/layout/vProcess5"/>
    <dgm:cxn modelId="{CA32CC4F-347E-4C6D-ADE8-94DDEF854993}" type="presOf" srcId="{6264D412-DA3E-4CA8-AC85-63385E6E108F}" destId="{8B72E13D-7B77-4A13-B721-57902B74649B}" srcOrd="0" destOrd="0" presId="urn:microsoft.com/office/officeart/2005/8/layout/vProcess5"/>
    <dgm:cxn modelId="{E4E38E71-1D18-49DC-BD8E-F2C0CF5DA4AF}" type="presOf" srcId="{676E8F01-E965-44FF-A795-26D178EA6F11}" destId="{0E59CB14-88E3-4DC2-958A-18BB21222C9E}" srcOrd="0" destOrd="0" presId="urn:microsoft.com/office/officeart/2005/8/layout/vProcess5"/>
    <dgm:cxn modelId="{F6B44877-8F14-4B01-8AFB-DD0ED5723BC8}" type="presOf" srcId="{F0E2269F-A174-4EE7-AF70-D0216FB8DDD4}" destId="{75C12169-3134-45B0-878A-CEF31ECD4B24}" srcOrd="0" destOrd="0" presId="urn:microsoft.com/office/officeart/2005/8/layout/vProcess5"/>
    <dgm:cxn modelId="{14C33381-3B29-4624-B51E-9EF7316F02A2}" type="presOf" srcId="{164A1AAB-3869-465D-83FC-D55116F6F1D3}" destId="{C5DAFB7F-5299-4520-B87E-F4A446051F4D}" srcOrd="1" destOrd="1" presId="urn:microsoft.com/office/officeart/2005/8/layout/vProcess5"/>
    <dgm:cxn modelId="{8D77CE93-DA77-4134-A624-453657383EBA}" type="presOf" srcId="{1E44A895-619E-4494-8C06-958B08816648}" destId="{E58AD047-5909-40B1-83A7-8CA0B605FC12}" srcOrd="0" destOrd="0" presId="urn:microsoft.com/office/officeart/2005/8/layout/vProcess5"/>
    <dgm:cxn modelId="{4CC81F98-052E-4702-B83E-0443F1920810}" type="presOf" srcId="{A0076D6B-E461-4B4B-97EB-B0C17C74AB5A}" destId="{C5DAFB7F-5299-4520-B87E-F4A446051F4D}" srcOrd="1" destOrd="0" presId="urn:microsoft.com/office/officeart/2005/8/layout/vProcess5"/>
    <dgm:cxn modelId="{2E00AB9F-1923-417B-8A7F-E24B43D0C238}" srcId="{1E44A895-619E-4494-8C06-958B08816648}" destId="{F0E2269F-A174-4EE7-AF70-D0216FB8DDD4}" srcOrd="0" destOrd="0" parTransId="{C8592C4A-6542-4F96-B036-3ECE83284FAF}" sibTransId="{B38FA1C3-57D5-42AB-B506-D4AABE6DDD1F}"/>
    <dgm:cxn modelId="{0B5F86A6-2A01-4F3F-9EFD-7CC5DBC5A124}" srcId="{1E44A895-619E-4494-8C06-958B08816648}" destId="{A0076D6B-E461-4B4B-97EB-B0C17C74AB5A}" srcOrd="2" destOrd="0" parTransId="{4EC2330E-A297-4DC1-8527-F0ED9A725C35}" sibTransId="{4AB4ECFD-383F-48A2-888C-A484F32572EA}"/>
    <dgm:cxn modelId="{07BFC4B9-7D35-44B3-BC82-96EFD335385D}" type="presOf" srcId="{F0E2269F-A174-4EE7-AF70-D0216FB8DDD4}" destId="{4AC9BE2A-FD92-41EE-8660-0BC65672D420}" srcOrd="1" destOrd="0" presId="urn:microsoft.com/office/officeart/2005/8/layout/vProcess5"/>
    <dgm:cxn modelId="{536AB9C0-274D-4532-8A69-8ED0E147427C}" type="presOf" srcId="{164A1AAB-3869-465D-83FC-D55116F6F1D3}" destId="{DE30CD0D-5360-4FA5-AA7A-F9790D103852}" srcOrd="0" destOrd="1" presId="urn:microsoft.com/office/officeart/2005/8/layout/vProcess5"/>
    <dgm:cxn modelId="{AC7957D8-2A2D-45F8-89FA-9F4E4C611EFA}" srcId="{A0076D6B-E461-4B4B-97EB-B0C17C74AB5A}" destId="{164A1AAB-3869-465D-83FC-D55116F6F1D3}" srcOrd="0" destOrd="0" parTransId="{33BBE41A-65DD-4EA5-9215-41883821ADC3}" sibTransId="{880371A8-C84D-4A93-AA00-501C51FBE4D6}"/>
    <dgm:cxn modelId="{A9215BD9-663C-4E65-BD5E-44C81B636369}" srcId="{1E44A895-619E-4494-8C06-958B08816648}" destId="{99E89223-8966-41F6-9EFA-0E1A802847F8}" srcOrd="1" destOrd="0" parTransId="{5E1E9A6D-1DB2-4F2C-AEE1-D5CE4DA3A3F8}" sibTransId="{6264D412-DA3E-4CA8-AC85-63385E6E108F}"/>
    <dgm:cxn modelId="{BA7117E6-AC9C-4C8D-AB8A-8DDD287403A7}" type="presOf" srcId="{99E89223-8966-41F6-9EFA-0E1A802847F8}" destId="{709DA991-C167-4716-B172-DBF607210EBF}" srcOrd="1" destOrd="0" presId="urn:microsoft.com/office/officeart/2005/8/layout/vProcess5"/>
    <dgm:cxn modelId="{B33DA1EA-022C-4666-9FE0-415F8E6894EA}" type="presOf" srcId="{99E89223-8966-41F6-9EFA-0E1A802847F8}" destId="{5BD9CF1B-9C9C-46E3-966B-8CACCFAEE606}" srcOrd="0" destOrd="0" presId="urn:microsoft.com/office/officeart/2005/8/layout/vProcess5"/>
    <dgm:cxn modelId="{03C372F7-A491-407E-878B-8BCD9836C141}" type="presOf" srcId="{676E8F01-E965-44FF-A795-26D178EA6F11}" destId="{721A4652-A2DC-47C6-8C9E-5B061CE65AF0}" srcOrd="1" destOrd="0" presId="urn:microsoft.com/office/officeart/2005/8/layout/vProcess5"/>
    <dgm:cxn modelId="{5A2565FF-C179-4FF0-A5EF-49CC2C2591B1}" type="presOf" srcId="{B38FA1C3-57D5-42AB-B506-D4AABE6DDD1F}" destId="{E278BC8A-1AA8-4896-B2AC-9AD175E1984D}" srcOrd="0" destOrd="0" presId="urn:microsoft.com/office/officeart/2005/8/layout/vProcess5"/>
    <dgm:cxn modelId="{485CF96F-44CB-40EA-8E0B-0F47AE17846F}" type="presParOf" srcId="{E58AD047-5909-40B1-83A7-8CA0B605FC12}" destId="{56D3EF28-B0CF-4E70-9DA6-57ADFF99E44E}" srcOrd="0" destOrd="0" presId="urn:microsoft.com/office/officeart/2005/8/layout/vProcess5"/>
    <dgm:cxn modelId="{D2A6BD94-10A3-4A4F-A5E4-7A488910C9CB}" type="presParOf" srcId="{E58AD047-5909-40B1-83A7-8CA0B605FC12}" destId="{75C12169-3134-45B0-878A-CEF31ECD4B24}" srcOrd="1" destOrd="0" presId="urn:microsoft.com/office/officeart/2005/8/layout/vProcess5"/>
    <dgm:cxn modelId="{294BF512-F0D8-4B47-A1AD-E464D663679C}" type="presParOf" srcId="{E58AD047-5909-40B1-83A7-8CA0B605FC12}" destId="{5BD9CF1B-9C9C-46E3-966B-8CACCFAEE606}" srcOrd="2" destOrd="0" presId="urn:microsoft.com/office/officeart/2005/8/layout/vProcess5"/>
    <dgm:cxn modelId="{B126342C-2CC0-4F14-942F-1B760FF7D00F}" type="presParOf" srcId="{E58AD047-5909-40B1-83A7-8CA0B605FC12}" destId="{DE30CD0D-5360-4FA5-AA7A-F9790D103852}" srcOrd="3" destOrd="0" presId="urn:microsoft.com/office/officeart/2005/8/layout/vProcess5"/>
    <dgm:cxn modelId="{48CCF38A-3D47-4BDE-8249-8F41368DCF5F}" type="presParOf" srcId="{E58AD047-5909-40B1-83A7-8CA0B605FC12}" destId="{0E59CB14-88E3-4DC2-958A-18BB21222C9E}" srcOrd="4" destOrd="0" presId="urn:microsoft.com/office/officeart/2005/8/layout/vProcess5"/>
    <dgm:cxn modelId="{71A602F2-5C91-486C-850E-FD44F0D43D19}" type="presParOf" srcId="{E58AD047-5909-40B1-83A7-8CA0B605FC12}" destId="{E278BC8A-1AA8-4896-B2AC-9AD175E1984D}" srcOrd="5" destOrd="0" presId="urn:microsoft.com/office/officeart/2005/8/layout/vProcess5"/>
    <dgm:cxn modelId="{FC3B3A9C-D9C5-4099-B2AD-AB734868C7FB}" type="presParOf" srcId="{E58AD047-5909-40B1-83A7-8CA0B605FC12}" destId="{8B72E13D-7B77-4A13-B721-57902B74649B}" srcOrd="6" destOrd="0" presId="urn:microsoft.com/office/officeart/2005/8/layout/vProcess5"/>
    <dgm:cxn modelId="{B110E049-3197-4D2D-B5BA-37B2E6BCD737}" type="presParOf" srcId="{E58AD047-5909-40B1-83A7-8CA0B605FC12}" destId="{91EE196D-2175-461B-BE43-24C39402DC0B}" srcOrd="7" destOrd="0" presId="urn:microsoft.com/office/officeart/2005/8/layout/vProcess5"/>
    <dgm:cxn modelId="{16EB5104-A3BC-4D27-9774-3D8AF4367C9E}" type="presParOf" srcId="{E58AD047-5909-40B1-83A7-8CA0B605FC12}" destId="{4AC9BE2A-FD92-41EE-8660-0BC65672D420}" srcOrd="8" destOrd="0" presId="urn:microsoft.com/office/officeart/2005/8/layout/vProcess5"/>
    <dgm:cxn modelId="{31304792-0498-4023-B97F-D64FA7BE0808}" type="presParOf" srcId="{E58AD047-5909-40B1-83A7-8CA0B605FC12}" destId="{709DA991-C167-4716-B172-DBF607210EBF}" srcOrd="9" destOrd="0" presId="urn:microsoft.com/office/officeart/2005/8/layout/vProcess5"/>
    <dgm:cxn modelId="{677D109B-BBBA-475D-8F5F-F5C9DA841DF8}" type="presParOf" srcId="{E58AD047-5909-40B1-83A7-8CA0B605FC12}" destId="{C5DAFB7F-5299-4520-B87E-F4A446051F4D}" srcOrd="10" destOrd="0" presId="urn:microsoft.com/office/officeart/2005/8/layout/vProcess5"/>
    <dgm:cxn modelId="{21881C88-D7DE-43BA-B735-A2A7C24C7788}" type="presParOf" srcId="{E58AD047-5909-40B1-83A7-8CA0B605FC12}" destId="{721A4652-A2DC-47C6-8C9E-5B061CE65AF0}"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F4B1E9-FA1E-432B-8756-A8FFDEF662D4}" type="doc">
      <dgm:prSet loTypeId="urn:microsoft.com/office/officeart/2005/8/layout/process1" loCatId="process" qsTypeId="urn:microsoft.com/office/officeart/2005/8/quickstyle/simple1" qsCatId="simple" csTypeId="urn:microsoft.com/office/officeart/2005/8/colors/accent1_2" csCatId="accent1" phldr="1"/>
      <dgm:spPr/>
    </dgm:pt>
    <dgm:pt modelId="{18E421C1-A16F-419F-AFE7-E30CBD132A8A}">
      <dgm:prSet phldrT="[Text]"/>
      <dgm:spPr/>
      <dgm:t>
        <a:bodyPr/>
        <a:lstStyle/>
        <a:p>
          <a:r>
            <a:rPr lang="en-US" b="1"/>
            <a:t>180-day position with Knowledge Services</a:t>
          </a:r>
        </a:p>
        <a:p>
          <a:r>
            <a:rPr lang="en-US"/>
            <a:t>Accrual Rate: .03846</a:t>
          </a:r>
        </a:p>
        <a:p>
          <a:r>
            <a:rPr lang="en-US"/>
            <a:t>Projected PTO in Days: 5</a:t>
          </a:r>
        </a:p>
      </dgm:t>
    </dgm:pt>
    <dgm:pt modelId="{29F6B503-5765-4897-8719-B9518C1C16F7}" type="parTrans" cxnId="{03CD8D7D-64EB-4A91-ACB1-2F3C84637F50}">
      <dgm:prSet/>
      <dgm:spPr/>
      <dgm:t>
        <a:bodyPr/>
        <a:lstStyle/>
        <a:p>
          <a:endParaRPr lang="en-US"/>
        </a:p>
      </dgm:t>
    </dgm:pt>
    <dgm:pt modelId="{C2A21473-0663-498E-8D47-66173B58F3F1}" type="sibTrans" cxnId="{03CD8D7D-64EB-4A91-ACB1-2F3C84637F50}">
      <dgm:prSet/>
      <dgm:spPr/>
      <dgm:t>
        <a:bodyPr/>
        <a:lstStyle/>
        <a:p>
          <a:endParaRPr lang="en-US"/>
        </a:p>
      </dgm:t>
    </dgm:pt>
    <dgm:pt modelId="{46CA4432-4432-4F0F-A0E7-91542DDF8E24}" type="pres">
      <dgm:prSet presAssocID="{29F4B1E9-FA1E-432B-8756-A8FFDEF662D4}" presName="Name0" presStyleCnt="0">
        <dgm:presLayoutVars>
          <dgm:dir/>
          <dgm:resizeHandles val="exact"/>
        </dgm:presLayoutVars>
      </dgm:prSet>
      <dgm:spPr/>
    </dgm:pt>
    <dgm:pt modelId="{663F5576-5562-435B-AF43-C51B241E77F1}" type="pres">
      <dgm:prSet presAssocID="{18E421C1-A16F-419F-AFE7-E30CBD132A8A}" presName="node" presStyleLbl="node1" presStyleIdx="0" presStyleCnt="1">
        <dgm:presLayoutVars>
          <dgm:bulletEnabled val="1"/>
        </dgm:presLayoutVars>
      </dgm:prSet>
      <dgm:spPr/>
    </dgm:pt>
  </dgm:ptLst>
  <dgm:cxnLst>
    <dgm:cxn modelId="{987E7E46-2A9F-4F41-A90F-258D3EBA6D3C}" type="presOf" srcId="{29F4B1E9-FA1E-432B-8756-A8FFDEF662D4}" destId="{46CA4432-4432-4F0F-A0E7-91542DDF8E24}" srcOrd="0" destOrd="0" presId="urn:microsoft.com/office/officeart/2005/8/layout/process1"/>
    <dgm:cxn modelId="{03CD8D7D-64EB-4A91-ACB1-2F3C84637F50}" srcId="{29F4B1E9-FA1E-432B-8756-A8FFDEF662D4}" destId="{18E421C1-A16F-419F-AFE7-E30CBD132A8A}" srcOrd="0" destOrd="0" parTransId="{29F6B503-5765-4897-8719-B9518C1C16F7}" sibTransId="{C2A21473-0663-498E-8D47-66173B58F3F1}"/>
    <dgm:cxn modelId="{30808FF0-CF08-4F60-846E-6906A09AECC7}" type="presOf" srcId="{18E421C1-A16F-419F-AFE7-E30CBD132A8A}" destId="{663F5576-5562-435B-AF43-C51B241E77F1}" srcOrd="0" destOrd="0" presId="urn:microsoft.com/office/officeart/2005/8/layout/process1"/>
    <dgm:cxn modelId="{7ADCADDA-E49E-4FB6-9D26-786A0B77E3C5}" type="presParOf" srcId="{46CA4432-4432-4F0F-A0E7-91542DDF8E24}" destId="{663F5576-5562-435B-AF43-C51B241E77F1}"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4C6A6E-F49D-4DD8-A86E-F538EBE5B1F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12D871D-CEF7-4D5C-B3C4-EB7DB9113F5A}">
      <dgm:prSet phldrT="[Text]"/>
      <dgm:spPr/>
      <dgm:t>
        <a:bodyPr/>
        <a:lstStyle/>
        <a:p>
          <a:r>
            <a:rPr lang="en-US"/>
            <a:t>Report harassment to your Maximus RCC Supervisor and Knowledge Services</a:t>
          </a:r>
        </a:p>
      </dgm:t>
    </dgm:pt>
    <dgm:pt modelId="{8E84E8C3-14B3-4D85-9B66-CC63754A80C5}" type="parTrans" cxnId="{9364FEEF-D6EB-46F7-90D8-08906056F106}">
      <dgm:prSet/>
      <dgm:spPr/>
      <dgm:t>
        <a:bodyPr/>
        <a:lstStyle/>
        <a:p>
          <a:endParaRPr lang="en-US"/>
        </a:p>
      </dgm:t>
    </dgm:pt>
    <dgm:pt modelId="{15F872C6-222E-4FD7-B394-08CD25D79A21}" type="sibTrans" cxnId="{9364FEEF-D6EB-46F7-90D8-08906056F106}">
      <dgm:prSet/>
      <dgm:spPr/>
      <dgm:t>
        <a:bodyPr/>
        <a:lstStyle/>
        <a:p>
          <a:endParaRPr lang="en-US"/>
        </a:p>
      </dgm:t>
    </dgm:pt>
    <dgm:pt modelId="{33189A81-3397-411F-ABD2-D6BCEF5B759D}">
      <dgm:prSet phldrT="[Text]"/>
      <dgm:spPr/>
      <dgm:t>
        <a:bodyPr/>
        <a:lstStyle/>
        <a:p>
          <a:r>
            <a:rPr lang="en-US"/>
            <a:t>Investigation is conducted</a:t>
          </a:r>
        </a:p>
      </dgm:t>
    </dgm:pt>
    <dgm:pt modelId="{049CFA83-150E-4F61-B530-723CE2A8AC24}" type="parTrans" cxnId="{849481CB-EAC9-4F8A-BABE-388DE3E37A04}">
      <dgm:prSet/>
      <dgm:spPr/>
      <dgm:t>
        <a:bodyPr/>
        <a:lstStyle/>
        <a:p>
          <a:endParaRPr lang="en-US"/>
        </a:p>
      </dgm:t>
    </dgm:pt>
    <dgm:pt modelId="{85835C4E-1AE9-4280-8434-BBEE2A798ACD}" type="sibTrans" cxnId="{849481CB-EAC9-4F8A-BABE-388DE3E37A04}">
      <dgm:prSet/>
      <dgm:spPr/>
      <dgm:t>
        <a:bodyPr/>
        <a:lstStyle/>
        <a:p>
          <a:endParaRPr lang="en-US"/>
        </a:p>
      </dgm:t>
    </dgm:pt>
    <dgm:pt modelId="{983A5122-21E3-4B3A-8A04-8DAB4332EE81}">
      <dgm:prSet phldrT="[Text]"/>
      <dgm:spPr/>
      <dgm:t>
        <a:bodyPr/>
        <a:lstStyle/>
        <a:p>
          <a:r>
            <a:rPr lang="en-US"/>
            <a:t>Further action determined by KS in partnership with Maximus</a:t>
          </a:r>
        </a:p>
      </dgm:t>
    </dgm:pt>
    <dgm:pt modelId="{F7B77B5C-5367-46B4-AD3E-94870D309C55}" type="parTrans" cxnId="{0C070AEA-68F1-4296-B966-C8AD0CB253A5}">
      <dgm:prSet/>
      <dgm:spPr/>
      <dgm:t>
        <a:bodyPr/>
        <a:lstStyle/>
        <a:p>
          <a:endParaRPr lang="en-US"/>
        </a:p>
      </dgm:t>
    </dgm:pt>
    <dgm:pt modelId="{8C2E8AB8-3B41-4634-9775-F8A877F5A8C6}" type="sibTrans" cxnId="{0C070AEA-68F1-4296-B966-C8AD0CB253A5}">
      <dgm:prSet/>
      <dgm:spPr/>
      <dgm:t>
        <a:bodyPr/>
        <a:lstStyle/>
        <a:p>
          <a:endParaRPr lang="en-US"/>
        </a:p>
      </dgm:t>
    </dgm:pt>
    <dgm:pt modelId="{AEFB6652-EFB2-4848-BC82-1DEC232612F3}" type="pres">
      <dgm:prSet presAssocID="{D54C6A6E-F49D-4DD8-A86E-F538EBE5B1FF}" presName="outerComposite" presStyleCnt="0">
        <dgm:presLayoutVars>
          <dgm:chMax val="5"/>
          <dgm:dir/>
          <dgm:resizeHandles val="exact"/>
        </dgm:presLayoutVars>
      </dgm:prSet>
      <dgm:spPr/>
    </dgm:pt>
    <dgm:pt modelId="{9CFDBCA7-63A3-42CD-BD4B-F4224849B8E3}" type="pres">
      <dgm:prSet presAssocID="{D54C6A6E-F49D-4DD8-A86E-F538EBE5B1FF}" presName="dummyMaxCanvas" presStyleCnt="0">
        <dgm:presLayoutVars/>
      </dgm:prSet>
      <dgm:spPr/>
    </dgm:pt>
    <dgm:pt modelId="{62EDD5CC-2061-4DBD-B154-B40A54A5550E}" type="pres">
      <dgm:prSet presAssocID="{D54C6A6E-F49D-4DD8-A86E-F538EBE5B1FF}" presName="ThreeNodes_1" presStyleLbl="node1" presStyleIdx="0" presStyleCnt="3" custLinFactNeighborY="3784">
        <dgm:presLayoutVars>
          <dgm:bulletEnabled val="1"/>
        </dgm:presLayoutVars>
      </dgm:prSet>
      <dgm:spPr/>
    </dgm:pt>
    <dgm:pt modelId="{8B5A6CBC-A59B-460D-980F-4E1C1157339F}" type="pres">
      <dgm:prSet presAssocID="{D54C6A6E-F49D-4DD8-A86E-F538EBE5B1FF}" presName="ThreeNodes_2" presStyleLbl="node1" presStyleIdx="1" presStyleCnt="3">
        <dgm:presLayoutVars>
          <dgm:bulletEnabled val="1"/>
        </dgm:presLayoutVars>
      </dgm:prSet>
      <dgm:spPr/>
    </dgm:pt>
    <dgm:pt modelId="{E00D130B-0FBD-4315-9BC9-2BB6243EE700}" type="pres">
      <dgm:prSet presAssocID="{D54C6A6E-F49D-4DD8-A86E-F538EBE5B1FF}" presName="ThreeNodes_3" presStyleLbl="node1" presStyleIdx="2" presStyleCnt="3" custLinFactNeighborX="-973" custLinFactNeighborY="4650">
        <dgm:presLayoutVars>
          <dgm:bulletEnabled val="1"/>
        </dgm:presLayoutVars>
      </dgm:prSet>
      <dgm:spPr/>
    </dgm:pt>
    <dgm:pt modelId="{BD2F01CF-A34E-43AF-BFBA-8319421A303F}" type="pres">
      <dgm:prSet presAssocID="{D54C6A6E-F49D-4DD8-A86E-F538EBE5B1FF}" presName="ThreeConn_1-2" presStyleLbl="fgAccFollowNode1" presStyleIdx="0" presStyleCnt="2">
        <dgm:presLayoutVars>
          <dgm:bulletEnabled val="1"/>
        </dgm:presLayoutVars>
      </dgm:prSet>
      <dgm:spPr/>
    </dgm:pt>
    <dgm:pt modelId="{6C503146-27ED-454C-9637-6FD1654264E8}" type="pres">
      <dgm:prSet presAssocID="{D54C6A6E-F49D-4DD8-A86E-F538EBE5B1FF}" presName="ThreeConn_2-3" presStyleLbl="fgAccFollowNode1" presStyleIdx="1" presStyleCnt="2">
        <dgm:presLayoutVars>
          <dgm:bulletEnabled val="1"/>
        </dgm:presLayoutVars>
      </dgm:prSet>
      <dgm:spPr/>
    </dgm:pt>
    <dgm:pt modelId="{9D126365-E260-4917-9568-E01ABC8131AE}" type="pres">
      <dgm:prSet presAssocID="{D54C6A6E-F49D-4DD8-A86E-F538EBE5B1FF}" presName="ThreeNodes_1_text" presStyleLbl="node1" presStyleIdx="2" presStyleCnt="3">
        <dgm:presLayoutVars>
          <dgm:bulletEnabled val="1"/>
        </dgm:presLayoutVars>
      </dgm:prSet>
      <dgm:spPr/>
    </dgm:pt>
    <dgm:pt modelId="{2F162D3C-D950-4117-BB16-82A1B42FF42B}" type="pres">
      <dgm:prSet presAssocID="{D54C6A6E-F49D-4DD8-A86E-F538EBE5B1FF}" presName="ThreeNodes_2_text" presStyleLbl="node1" presStyleIdx="2" presStyleCnt="3">
        <dgm:presLayoutVars>
          <dgm:bulletEnabled val="1"/>
        </dgm:presLayoutVars>
      </dgm:prSet>
      <dgm:spPr/>
    </dgm:pt>
    <dgm:pt modelId="{487A176F-8CA1-458B-B8B0-89AD9FFBE79B}" type="pres">
      <dgm:prSet presAssocID="{D54C6A6E-F49D-4DD8-A86E-F538EBE5B1FF}" presName="ThreeNodes_3_text" presStyleLbl="node1" presStyleIdx="2" presStyleCnt="3">
        <dgm:presLayoutVars>
          <dgm:bulletEnabled val="1"/>
        </dgm:presLayoutVars>
      </dgm:prSet>
      <dgm:spPr/>
    </dgm:pt>
  </dgm:ptLst>
  <dgm:cxnLst>
    <dgm:cxn modelId="{9236FB00-CF44-49A4-933F-D37738C038EE}" type="presOf" srcId="{33189A81-3397-411F-ABD2-D6BCEF5B759D}" destId="{2F162D3C-D950-4117-BB16-82A1B42FF42B}" srcOrd="1" destOrd="0" presId="urn:microsoft.com/office/officeart/2005/8/layout/vProcess5"/>
    <dgm:cxn modelId="{A8938606-2967-40FE-9020-CD41F57BC0BB}" type="presOf" srcId="{85835C4E-1AE9-4280-8434-BBEE2A798ACD}" destId="{6C503146-27ED-454C-9637-6FD1654264E8}" srcOrd="0" destOrd="0" presId="urn:microsoft.com/office/officeart/2005/8/layout/vProcess5"/>
    <dgm:cxn modelId="{C60D0F13-810E-4139-90A1-D68206B76345}" type="presOf" srcId="{15F872C6-222E-4FD7-B394-08CD25D79A21}" destId="{BD2F01CF-A34E-43AF-BFBA-8319421A303F}" srcOrd="0" destOrd="0" presId="urn:microsoft.com/office/officeart/2005/8/layout/vProcess5"/>
    <dgm:cxn modelId="{2115EA3A-A1A5-4659-B4F6-3BB3152E41B0}" type="presOf" srcId="{D54C6A6E-F49D-4DD8-A86E-F538EBE5B1FF}" destId="{AEFB6652-EFB2-4848-BC82-1DEC232612F3}" srcOrd="0" destOrd="0" presId="urn:microsoft.com/office/officeart/2005/8/layout/vProcess5"/>
    <dgm:cxn modelId="{8B36A63E-2B1D-4C30-82BF-5A0864E9C323}" type="presOf" srcId="{412D871D-CEF7-4D5C-B3C4-EB7DB9113F5A}" destId="{62EDD5CC-2061-4DBD-B154-B40A54A5550E}" srcOrd="0" destOrd="0" presId="urn:microsoft.com/office/officeart/2005/8/layout/vProcess5"/>
    <dgm:cxn modelId="{8C6EA061-9E4E-46ED-902C-C02F0F4FBD91}" type="presOf" srcId="{983A5122-21E3-4B3A-8A04-8DAB4332EE81}" destId="{487A176F-8CA1-458B-B8B0-89AD9FFBE79B}" srcOrd="1" destOrd="0" presId="urn:microsoft.com/office/officeart/2005/8/layout/vProcess5"/>
    <dgm:cxn modelId="{93E18AAF-8FC0-4E0B-A6CB-7872C2C4A1EC}" type="presOf" srcId="{412D871D-CEF7-4D5C-B3C4-EB7DB9113F5A}" destId="{9D126365-E260-4917-9568-E01ABC8131AE}" srcOrd="1" destOrd="0" presId="urn:microsoft.com/office/officeart/2005/8/layout/vProcess5"/>
    <dgm:cxn modelId="{849481CB-EAC9-4F8A-BABE-388DE3E37A04}" srcId="{D54C6A6E-F49D-4DD8-A86E-F538EBE5B1FF}" destId="{33189A81-3397-411F-ABD2-D6BCEF5B759D}" srcOrd="1" destOrd="0" parTransId="{049CFA83-150E-4F61-B530-723CE2A8AC24}" sibTransId="{85835C4E-1AE9-4280-8434-BBEE2A798ACD}"/>
    <dgm:cxn modelId="{93139DCF-983A-480E-84F3-96751181623B}" type="presOf" srcId="{983A5122-21E3-4B3A-8A04-8DAB4332EE81}" destId="{E00D130B-0FBD-4315-9BC9-2BB6243EE700}" srcOrd="0" destOrd="0" presId="urn:microsoft.com/office/officeart/2005/8/layout/vProcess5"/>
    <dgm:cxn modelId="{AF7848D6-CFC6-4ADD-9B91-0D04032C914B}" type="presOf" srcId="{33189A81-3397-411F-ABD2-D6BCEF5B759D}" destId="{8B5A6CBC-A59B-460D-980F-4E1C1157339F}" srcOrd="0" destOrd="0" presId="urn:microsoft.com/office/officeart/2005/8/layout/vProcess5"/>
    <dgm:cxn modelId="{0C070AEA-68F1-4296-B966-C8AD0CB253A5}" srcId="{D54C6A6E-F49D-4DD8-A86E-F538EBE5B1FF}" destId="{983A5122-21E3-4B3A-8A04-8DAB4332EE81}" srcOrd="2" destOrd="0" parTransId="{F7B77B5C-5367-46B4-AD3E-94870D309C55}" sibTransId="{8C2E8AB8-3B41-4634-9775-F8A877F5A8C6}"/>
    <dgm:cxn modelId="{9364FEEF-D6EB-46F7-90D8-08906056F106}" srcId="{D54C6A6E-F49D-4DD8-A86E-F538EBE5B1FF}" destId="{412D871D-CEF7-4D5C-B3C4-EB7DB9113F5A}" srcOrd="0" destOrd="0" parTransId="{8E84E8C3-14B3-4D85-9B66-CC63754A80C5}" sibTransId="{15F872C6-222E-4FD7-B394-08CD25D79A21}"/>
    <dgm:cxn modelId="{8FD550A7-5B0E-480F-80E8-8905093042A9}" type="presParOf" srcId="{AEFB6652-EFB2-4848-BC82-1DEC232612F3}" destId="{9CFDBCA7-63A3-42CD-BD4B-F4224849B8E3}" srcOrd="0" destOrd="0" presId="urn:microsoft.com/office/officeart/2005/8/layout/vProcess5"/>
    <dgm:cxn modelId="{5C96E180-C113-4908-AB3D-B470D8D58FA1}" type="presParOf" srcId="{AEFB6652-EFB2-4848-BC82-1DEC232612F3}" destId="{62EDD5CC-2061-4DBD-B154-B40A54A5550E}" srcOrd="1" destOrd="0" presId="urn:microsoft.com/office/officeart/2005/8/layout/vProcess5"/>
    <dgm:cxn modelId="{4C3A9F8F-4249-48A2-867E-B9B8CB9BF170}" type="presParOf" srcId="{AEFB6652-EFB2-4848-BC82-1DEC232612F3}" destId="{8B5A6CBC-A59B-460D-980F-4E1C1157339F}" srcOrd="2" destOrd="0" presId="urn:microsoft.com/office/officeart/2005/8/layout/vProcess5"/>
    <dgm:cxn modelId="{27C3F522-13CF-46BE-8D14-D6C836291C7F}" type="presParOf" srcId="{AEFB6652-EFB2-4848-BC82-1DEC232612F3}" destId="{E00D130B-0FBD-4315-9BC9-2BB6243EE700}" srcOrd="3" destOrd="0" presId="urn:microsoft.com/office/officeart/2005/8/layout/vProcess5"/>
    <dgm:cxn modelId="{A5A7FF38-D202-4DE1-9F10-17B532805240}" type="presParOf" srcId="{AEFB6652-EFB2-4848-BC82-1DEC232612F3}" destId="{BD2F01CF-A34E-43AF-BFBA-8319421A303F}" srcOrd="4" destOrd="0" presId="urn:microsoft.com/office/officeart/2005/8/layout/vProcess5"/>
    <dgm:cxn modelId="{96E92688-2EC8-4FFC-8D03-80C7DFE7995F}" type="presParOf" srcId="{AEFB6652-EFB2-4848-BC82-1DEC232612F3}" destId="{6C503146-27ED-454C-9637-6FD1654264E8}" srcOrd="5" destOrd="0" presId="urn:microsoft.com/office/officeart/2005/8/layout/vProcess5"/>
    <dgm:cxn modelId="{71429ED1-6527-40F1-AF90-316CBD837797}" type="presParOf" srcId="{AEFB6652-EFB2-4848-BC82-1DEC232612F3}" destId="{9D126365-E260-4917-9568-E01ABC8131AE}" srcOrd="6" destOrd="0" presId="urn:microsoft.com/office/officeart/2005/8/layout/vProcess5"/>
    <dgm:cxn modelId="{8AE06C5A-FACC-4AFD-8521-033CB5D3371B}" type="presParOf" srcId="{AEFB6652-EFB2-4848-BC82-1DEC232612F3}" destId="{2F162D3C-D950-4117-BB16-82A1B42FF42B}" srcOrd="7" destOrd="0" presId="urn:microsoft.com/office/officeart/2005/8/layout/vProcess5"/>
    <dgm:cxn modelId="{82F16EA8-5C9D-41C2-B9A9-B80AF5C9E391}" type="presParOf" srcId="{AEFB6652-EFB2-4848-BC82-1DEC232612F3}" destId="{487A176F-8CA1-458B-B8B0-89AD9FFBE79B}"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12169-3134-45B0-878A-CEF31ECD4B24}">
      <dsp:nvSpPr>
        <dsp:cNvPr id="0" name=""/>
        <dsp:cNvSpPr/>
      </dsp:nvSpPr>
      <dsp:spPr>
        <a:xfrm>
          <a:off x="0" y="0"/>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ysClr val="window" lastClr="FFFFFF"/>
              </a:solidFill>
              <a:latin typeface="Calibri"/>
              <a:ea typeface="+mn-ea"/>
              <a:cs typeface="+mn-cs"/>
            </a:rPr>
            <a:t>Complete Timesheet</a:t>
          </a:r>
        </a:p>
      </dsp:txBody>
      <dsp:txXfrm>
        <a:off x="21359" y="21359"/>
        <a:ext cx="4515957" cy="686516"/>
      </dsp:txXfrm>
    </dsp:sp>
    <dsp:sp modelId="{5BD9CF1B-9C9C-46E3-966B-8CACCFAEE606}">
      <dsp:nvSpPr>
        <dsp:cNvPr id="0" name=""/>
        <dsp:cNvSpPr/>
      </dsp:nvSpPr>
      <dsp:spPr>
        <a:xfrm>
          <a:off x="449275" y="861822"/>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ysClr val="window" lastClr="FFFFFF"/>
              </a:solidFill>
              <a:latin typeface="Calibri"/>
              <a:ea typeface="+mn-ea"/>
              <a:cs typeface="+mn-cs"/>
            </a:rPr>
            <a:t>Submit Time for Approval  by Monday 10 AM EST</a:t>
          </a:r>
        </a:p>
      </dsp:txBody>
      <dsp:txXfrm>
        <a:off x="470634" y="883181"/>
        <a:ext cx="4398483" cy="686516"/>
      </dsp:txXfrm>
    </dsp:sp>
    <dsp:sp modelId="{DE30CD0D-5360-4FA5-AA7A-F9790D103852}">
      <dsp:nvSpPr>
        <dsp:cNvPr id="0" name=""/>
        <dsp:cNvSpPr/>
      </dsp:nvSpPr>
      <dsp:spPr>
        <a:xfrm>
          <a:off x="891844" y="1723644"/>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ysClr val="window" lastClr="FFFFFF"/>
              </a:solidFill>
              <a:latin typeface="Calibri"/>
              <a:ea typeface="+mn-ea"/>
              <a:cs typeface="+mn-cs"/>
            </a:rPr>
            <a:t>Payroll is processed based on your approved timesheet. </a:t>
          </a:r>
        </a:p>
        <a:p>
          <a:pPr marL="57150" lvl="1" indent="-57150" algn="l" defTabSz="488950">
            <a:lnSpc>
              <a:spcPct val="90000"/>
            </a:lnSpc>
            <a:spcBef>
              <a:spcPct val="0"/>
            </a:spcBef>
            <a:spcAft>
              <a:spcPct val="15000"/>
            </a:spcAft>
            <a:buChar char="•"/>
          </a:pPr>
          <a:r>
            <a:rPr lang="en-US" sz="1100" b="1" kern="1200" dirty="0">
              <a:solidFill>
                <a:sysClr val="window" lastClr="FFFFFF"/>
              </a:solidFill>
              <a:latin typeface="Calibri"/>
              <a:ea typeface="+mn-ea"/>
              <a:cs typeface="+mn-cs"/>
            </a:rPr>
            <a:t>If timesheet is denied by Maximus RCC Supervisor, it is employee’s responsibility to correct</a:t>
          </a:r>
        </a:p>
      </dsp:txBody>
      <dsp:txXfrm>
        <a:off x="913203" y="1745003"/>
        <a:ext cx="4405189" cy="686516"/>
      </dsp:txXfrm>
    </dsp:sp>
    <dsp:sp modelId="{0E59CB14-88E3-4DC2-958A-18BB21222C9E}">
      <dsp:nvSpPr>
        <dsp:cNvPr id="0" name=""/>
        <dsp:cNvSpPr/>
      </dsp:nvSpPr>
      <dsp:spPr>
        <a:xfrm>
          <a:off x="1341119" y="2585466"/>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53340" rIns="54864" bIns="53340" numCol="1" spcCol="1270" anchor="ctr" anchorCtr="0">
          <a:noAutofit/>
        </a:bodyPr>
        <a:lstStyle/>
        <a:p>
          <a:pPr marL="0" lvl="0" indent="0" algn="l" defTabSz="622300" rtl="0">
            <a:lnSpc>
              <a:spcPct val="90000"/>
            </a:lnSpc>
            <a:spcBef>
              <a:spcPct val="0"/>
            </a:spcBef>
            <a:spcAft>
              <a:spcPct val="35000"/>
            </a:spcAft>
            <a:buNone/>
          </a:pPr>
          <a:r>
            <a:rPr lang="en-US" sz="1400" b="1" kern="1200" dirty="0">
              <a:solidFill>
                <a:sysClr val="window" lastClr="FFFFFF"/>
              </a:solidFill>
              <a:latin typeface="Calibri"/>
              <a:ea typeface="+mn-ea"/>
              <a:cs typeface="+mn-cs"/>
            </a:rPr>
            <a:t>Checks are mailed out Wednesday afternoon or direct deposited Friday</a:t>
          </a:r>
        </a:p>
      </dsp:txBody>
      <dsp:txXfrm>
        <a:off x="1362478" y="2606825"/>
        <a:ext cx="4398483" cy="686516"/>
      </dsp:txXfrm>
    </dsp:sp>
    <dsp:sp modelId="{E278BC8A-1AA8-4896-B2AC-9AD175E1984D}">
      <dsp:nvSpPr>
        <dsp:cNvPr id="0" name=""/>
        <dsp:cNvSpPr/>
      </dsp:nvSpPr>
      <dsp:spPr>
        <a:xfrm>
          <a:off x="4890476" y="558527"/>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reflection blurRad="6350" stA="50000" endA="300" endPos="38500" dist="50800" dir="5400000" sy="-100000" algn="bl" rotWithShape="0"/>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solidFill>
              <a:sysClr val="windowText" lastClr="000000">
                <a:hueOff val="0"/>
                <a:satOff val="0"/>
                <a:lumOff val="0"/>
                <a:alphaOff val="0"/>
              </a:sysClr>
            </a:solidFill>
            <a:latin typeface="Calibri"/>
            <a:ea typeface="+mn-ea"/>
            <a:cs typeface="+mn-cs"/>
          </a:endParaRPr>
        </a:p>
      </dsp:txBody>
      <dsp:txXfrm>
        <a:off x="4997126" y="558527"/>
        <a:ext cx="260702" cy="356687"/>
      </dsp:txXfrm>
    </dsp:sp>
    <dsp:sp modelId="{8B72E13D-7B77-4A13-B721-57902B74649B}">
      <dsp:nvSpPr>
        <dsp:cNvPr id="0" name=""/>
        <dsp:cNvSpPr/>
      </dsp:nvSpPr>
      <dsp:spPr>
        <a:xfrm>
          <a:off x="5339752" y="1420349"/>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solidFill>
              <a:sysClr val="windowText" lastClr="000000">
                <a:hueOff val="0"/>
                <a:satOff val="0"/>
                <a:lumOff val="0"/>
                <a:alphaOff val="0"/>
              </a:sysClr>
            </a:solidFill>
            <a:latin typeface="Calibri"/>
            <a:ea typeface="+mn-ea"/>
            <a:cs typeface="+mn-cs"/>
          </a:endParaRPr>
        </a:p>
      </dsp:txBody>
      <dsp:txXfrm>
        <a:off x="5446402" y="1420349"/>
        <a:ext cx="260702" cy="356687"/>
      </dsp:txXfrm>
    </dsp:sp>
    <dsp:sp modelId="{91EE196D-2175-461B-BE43-24C39402DC0B}">
      <dsp:nvSpPr>
        <dsp:cNvPr id="0" name=""/>
        <dsp:cNvSpPr/>
      </dsp:nvSpPr>
      <dsp:spPr>
        <a:xfrm>
          <a:off x="5782321" y="2282171"/>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solidFill>
              <a:sysClr val="windowText" lastClr="000000">
                <a:hueOff val="0"/>
                <a:satOff val="0"/>
                <a:lumOff val="0"/>
                <a:alphaOff val="0"/>
              </a:sysClr>
            </a:solidFill>
            <a:latin typeface="Calibri"/>
            <a:ea typeface="+mn-ea"/>
            <a:cs typeface="+mn-cs"/>
          </a:endParaRPr>
        </a:p>
      </dsp:txBody>
      <dsp:txXfrm>
        <a:off x="5888971" y="2282171"/>
        <a:ext cx="260702" cy="3566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3F5576-5562-435B-AF43-C51B241E77F1}">
      <dsp:nvSpPr>
        <dsp:cNvPr id="0" name=""/>
        <dsp:cNvSpPr/>
      </dsp:nvSpPr>
      <dsp:spPr>
        <a:xfrm>
          <a:off x="1804" y="0"/>
          <a:ext cx="3692742" cy="9689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180-day position with Knowledge Services</a:t>
          </a:r>
        </a:p>
        <a:p>
          <a:pPr marL="0" lvl="0" indent="0" algn="ctr" defTabSz="666750">
            <a:lnSpc>
              <a:spcPct val="90000"/>
            </a:lnSpc>
            <a:spcBef>
              <a:spcPct val="0"/>
            </a:spcBef>
            <a:spcAft>
              <a:spcPct val="35000"/>
            </a:spcAft>
            <a:buNone/>
          </a:pPr>
          <a:r>
            <a:rPr lang="en-US" sz="1500" kern="1200"/>
            <a:t>Accrual Rate: .03846</a:t>
          </a:r>
        </a:p>
        <a:p>
          <a:pPr marL="0" lvl="0" indent="0" algn="ctr" defTabSz="666750">
            <a:lnSpc>
              <a:spcPct val="90000"/>
            </a:lnSpc>
            <a:spcBef>
              <a:spcPct val="0"/>
            </a:spcBef>
            <a:spcAft>
              <a:spcPct val="35000"/>
            </a:spcAft>
            <a:buNone/>
          </a:pPr>
          <a:r>
            <a:rPr lang="en-US" sz="1500" kern="1200"/>
            <a:t>Projected PTO in Days: 5</a:t>
          </a:r>
        </a:p>
      </dsp:txBody>
      <dsp:txXfrm>
        <a:off x="30185" y="28381"/>
        <a:ext cx="3635980" cy="9122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EDD5CC-2061-4DBD-B154-B40A54A5550E}">
      <dsp:nvSpPr>
        <dsp:cNvPr id="0" name=""/>
        <dsp:cNvSpPr/>
      </dsp:nvSpPr>
      <dsp:spPr>
        <a:xfrm>
          <a:off x="0" y="40842"/>
          <a:ext cx="3651134" cy="10793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Report harassment to your Maximus RCC Supervisor and Knowledge Services</a:t>
          </a:r>
        </a:p>
      </dsp:txBody>
      <dsp:txXfrm>
        <a:off x="31613" y="72455"/>
        <a:ext cx="2486438" cy="1016117"/>
      </dsp:txXfrm>
    </dsp:sp>
    <dsp:sp modelId="{8B5A6CBC-A59B-460D-980F-4E1C1157339F}">
      <dsp:nvSpPr>
        <dsp:cNvPr id="0" name=""/>
        <dsp:cNvSpPr/>
      </dsp:nvSpPr>
      <dsp:spPr>
        <a:xfrm>
          <a:off x="322158" y="1259233"/>
          <a:ext cx="3651134" cy="10793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Investigation is conducted</a:t>
          </a:r>
        </a:p>
      </dsp:txBody>
      <dsp:txXfrm>
        <a:off x="353771" y="1290846"/>
        <a:ext cx="2564176" cy="1016117"/>
      </dsp:txXfrm>
    </dsp:sp>
    <dsp:sp modelId="{E00D130B-0FBD-4315-9BC9-2BB6243EE700}">
      <dsp:nvSpPr>
        <dsp:cNvPr id="0" name=""/>
        <dsp:cNvSpPr/>
      </dsp:nvSpPr>
      <dsp:spPr>
        <a:xfrm>
          <a:off x="608792" y="2518466"/>
          <a:ext cx="3651134" cy="10793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Further action determined by KS in partnership with Maximus</a:t>
          </a:r>
        </a:p>
      </dsp:txBody>
      <dsp:txXfrm>
        <a:off x="640405" y="2550079"/>
        <a:ext cx="2564176" cy="1016117"/>
      </dsp:txXfrm>
    </dsp:sp>
    <dsp:sp modelId="{BD2F01CF-A34E-43AF-BFBA-8319421A303F}">
      <dsp:nvSpPr>
        <dsp:cNvPr id="0" name=""/>
        <dsp:cNvSpPr/>
      </dsp:nvSpPr>
      <dsp:spPr>
        <a:xfrm>
          <a:off x="2949561" y="818501"/>
          <a:ext cx="701572" cy="70157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3107415" y="818501"/>
        <a:ext cx="385864" cy="527933"/>
      </dsp:txXfrm>
    </dsp:sp>
    <dsp:sp modelId="{6C503146-27ED-454C-9637-6FD1654264E8}">
      <dsp:nvSpPr>
        <dsp:cNvPr id="0" name=""/>
        <dsp:cNvSpPr/>
      </dsp:nvSpPr>
      <dsp:spPr>
        <a:xfrm>
          <a:off x="3271720" y="2070539"/>
          <a:ext cx="701572" cy="70157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3429574" y="2070539"/>
        <a:ext cx="385864" cy="52793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58C455-7D95-4F3E-B077-B5189F12EC01}" type="datetimeFigureOut">
              <a:rPr lang="en-US" smtClean="0"/>
              <a:t>1/9/2025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FD8DF6-98B1-407E-BFF8-B01D530E4A8B}" type="slidenum">
              <a:rPr lang="en-US" smtClean="0"/>
              <a:t>‹#›</a:t>
            </a:fld>
            <a:endParaRPr lang="en-US"/>
          </a:p>
        </p:txBody>
      </p:sp>
    </p:spTree>
    <p:extLst>
      <p:ext uri="{BB962C8B-B14F-4D97-AF65-F5344CB8AC3E}">
        <p14:creationId xmlns:p14="http://schemas.microsoft.com/office/powerpoint/2010/main" val="3818886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CF7691-4E00-46D6-983A-59B9D576B133}" type="datetimeFigureOut">
              <a:rPr lang="en-US" smtClean="0"/>
              <a:t>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2184CD-3FBC-4403-881F-FA43C3E7C354}" type="slidenum">
              <a:rPr lang="en-US" smtClean="0"/>
              <a:t>‹#›</a:t>
            </a:fld>
            <a:endParaRPr lang="en-US"/>
          </a:p>
        </p:txBody>
      </p:sp>
    </p:spTree>
    <p:extLst>
      <p:ext uri="{BB962C8B-B14F-4D97-AF65-F5344CB8AC3E}">
        <p14:creationId xmlns:p14="http://schemas.microsoft.com/office/powerpoint/2010/main" val="1245403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title slide and took out </a:t>
            </a:r>
            <a:r>
              <a:rPr lang="en-US" err="1"/>
              <a:t>ea</a:t>
            </a:r>
            <a:r>
              <a:rPr lang="en-US"/>
              <a:t> and es wording</a:t>
            </a:r>
          </a:p>
        </p:txBody>
      </p:sp>
      <p:sp>
        <p:nvSpPr>
          <p:cNvPr id="4" name="Slide Number Placeholder 3"/>
          <p:cNvSpPr>
            <a:spLocks noGrp="1"/>
          </p:cNvSpPr>
          <p:nvPr>
            <p:ph type="sldNum" sz="quarter" idx="5"/>
          </p:nvPr>
        </p:nvSpPr>
        <p:spPr/>
        <p:txBody>
          <a:bodyPr/>
          <a:lstStyle/>
          <a:p>
            <a:fld id="{EA2184CD-3FBC-4403-881F-FA43C3E7C354}" type="slidenum">
              <a:rPr lang="en-US" smtClean="0"/>
              <a:t>1</a:t>
            </a:fld>
            <a:endParaRPr lang="en-US"/>
          </a:p>
        </p:txBody>
      </p:sp>
    </p:spTree>
    <p:extLst>
      <p:ext uri="{BB962C8B-B14F-4D97-AF65-F5344CB8AC3E}">
        <p14:creationId xmlns:p14="http://schemas.microsoft.com/office/powerpoint/2010/main" val="825414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Wording?</a:t>
            </a:r>
          </a:p>
        </p:txBody>
      </p:sp>
      <p:sp>
        <p:nvSpPr>
          <p:cNvPr id="4" name="Slide Number Placeholder 3"/>
          <p:cNvSpPr>
            <a:spLocks noGrp="1"/>
          </p:cNvSpPr>
          <p:nvPr>
            <p:ph type="sldNum" sz="quarter" idx="5"/>
          </p:nvPr>
        </p:nvSpPr>
        <p:spPr/>
        <p:txBody>
          <a:bodyPr/>
          <a:lstStyle/>
          <a:p>
            <a:fld id="{EA2184CD-3FBC-4403-881F-FA43C3E7C354}" type="slidenum">
              <a:rPr lang="en-US" smtClean="0"/>
              <a:t>42</a:t>
            </a:fld>
            <a:endParaRPr lang="en-US"/>
          </a:p>
        </p:txBody>
      </p:sp>
    </p:spTree>
    <p:extLst>
      <p:ext uri="{BB962C8B-B14F-4D97-AF65-F5344CB8AC3E}">
        <p14:creationId xmlns:p14="http://schemas.microsoft.com/office/powerpoint/2010/main" val="2715625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Wording?</a:t>
            </a:r>
          </a:p>
        </p:txBody>
      </p:sp>
      <p:sp>
        <p:nvSpPr>
          <p:cNvPr id="4" name="Slide Number Placeholder 3"/>
          <p:cNvSpPr>
            <a:spLocks noGrp="1"/>
          </p:cNvSpPr>
          <p:nvPr>
            <p:ph type="sldNum" sz="quarter" idx="5"/>
          </p:nvPr>
        </p:nvSpPr>
        <p:spPr/>
        <p:txBody>
          <a:bodyPr/>
          <a:lstStyle/>
          <a:p>
            <a:fld id="{EA2184CD-3FBC-4403-881F-FA43C3E7C354}" type="slidenum">
              <a:rPr lang="en-US" smtClean="0"/>
              <a:t>43</a:t>
            </a:fld>
            <a:endParaRPr lang="en-US"/>
          </a:p>
        </p:txBody>
      </p:sp>
    </p:spTree>
    <p:extLst>
      <p:ext uri="{BB962C8B-B14F-4D97-AF65-F5344CB8AC3E}">
        <p14:creationId xmlns:p14="http://schemas.microsoft.com/office/powerpoint/2010/main" val="1010774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 examples of what not to wear – do’s and don’ts</a:t>
            </a:r>
          </a:p>
        </p:txBody>
      </p:sp>
      <p:sp>
        <p:nvSpPr>
          <p:cNvPr id="4" name="Slide Number Placeholder 3"/>
          <p:cNvSpPr>
            <a:spLocks noGrp="1"/>
          </p:cNvSpPr>
          <p:nvPr>
            <p:ph type="sldNum" sz="quarter" idx="5"/>
          </p:nvPr>
        </p:nvSpPr>
        <p:spPr/>
        <p:txBody>
          <a:bodyPr/>
          <a:lstStyle/>
          <a:p>
            <a:fld id="{EA2184CD-3FBC-4403-881F-FA43C3E7C354}" type="slidenum">
              <a:rPr lang="en-US" smtClean="0"/>
              <a:t>44</a:t>
            </a:fld>
            <a:endParaRPr lang="en-US"/>
          </a:p>
        </p:txBody>
      </p:sp>
    </p:spTree>
    <p:extLst>
      <p:ext uri="{BB962C8B-B14F-4D97-AF65-F5344CB8AC3E}">
        <p14:creationId xmlns:p14="http://schemas.microsoft.com/office/powerpoint/2010/main" val="2106057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2184CD-3FBC-4403-881F-FA43C3E7C354}" type="slidenum">
              <a:rPr lang="en-US" smtClean="0"/>
              <a:t>48</a:t>
            </a:fld>
            <a:endParaRPr lang="en-US"/>
          </a:p>
        </p:txBody>
      </p:sp>
    </p:spTree>
    <p:extLst>
      <p:ext uri="{BB962C8B-B14F-4D97-AF65-F5344CB8AC3E}">
        <p14:creationId xmlns:p14="http://schemas.microsoft.com/office/powerpoint/2010/main" val="3449612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Wording?</a:t>
            </a:r>
          </a:p>
        </p:txBody>
      </p:sp>
      <p:sp>
        <p:nvSpPr>
          <p:cNvPr id="4" name="Slide Number Placeholder 3"/>
          <p:cNvSpPr>
            <a:spLocks noGrp="1"/>
          </p:cNvSpPr>
          <p:nvPr>
            <p:ph type="sldNum" sz="quarter" idx="5"/>
          </p:nvPr>
        </p:nvSpPr>
        <p:spPr/>
        <p:txBody>
          <a:bodyPr/>
          <a:lstStyle/>
          <a:p>
            <a:fld id="{EA2184CD-3FBC-4403-881F-FA43C3E7C354}" type="slidenum">
              <a:rPr lang="en-US" smtClean="0"/>
              <a:t>49</a:t>
            </a:fld>
            <a:endParaRPr lang="en-US"/>
          </a:p>
        </p:txBody>
      </p:sp>
    </p:spTree>
    <p:extLst>
      <p:ext uri="{BB962C8B-B14F-4D97-AF65-F5344CB8AC3E}">
        <p14:creationId xmlns:p14="http://schemas.microsoft.com/office/powerpoint/2010/main" val="4265148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PA?</a:t>
            </a:r>
          </a:p>
        </p:txBody>
      </p:sp>
      <p:sp>
        <p:nvSpPr>
          <p:cNvPr id="4" name="Slide Number Placeholder 3"/>
          <p:cNvSpPr>
            <a:spLocks noGrp="1"/>
          </p:cNvSpPr>
          <p:nvPr>
            <p:ph type="sldNum" sz="quarter" idx="5"/>
          </p:nvPr>
        </p:nvSpPr>
        <p:spPr/>
        <p:txBody>
          <a:bodyPr/>
          <a:lstStyle/>
          <a:p>
            <a:fld id="{EA2184CD-3FBC-4403-881F-FA43C3E7C354}" type="slidenum">
              <a:rPr lang="en-US" smtClean="0"/>
              <a:t>52</a:t>
            </a:fld>
            <a:endParaRPr lang="en-US"/>
          </a:p>
        </p:txBody>
      </p:sp>
    </p:spTree>
    <p:extLst>
      <p:ext uri="{BB962C8B-B14F-4D97-AF65-F5344CB8AC3E}">
        <p14:creationId xmlns:p14="http://schemas.microsoft.com/office/powerpoint/2010/main" val="3057885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Wording</a:t>
            </a:r>
          </a:p>
        </p:txBody>
      </p:sp>
      <p:sp>
        <p:nvSpPr>
          <p:cNvPr id="4" name="Slide Number Placeholder 3"/>
          <p:cNvSpPr>
            <a:spLocks noGrp="1"/>
          </p:cNvSpPr>
          <p:nvPr>
            <p:ph type="sldNum" sz="quarter" idx="5"/>
          </p:nvPr>
        </p:nvSpPr>
        <p:spPr/>
        <p:txBody>
          <a:bodyPr/>
          <a:lstStyle/>
          <a:p>
            <a:fld id="{EA2184CD-3FBC-4403-881F-FA43C3E7C354}" type="slidenum">
              <a:rPr lang="en-US" smtClean="0"/>
              <a:t>53</a:t>
            </a:fld>
            <a:endParaRPr lang="en-US"/>
          </a:p>
        </p:txBody>
      </p:sp>
    </p:spTree>
    <p:extLst>
      <p:ext uri="{BB962C8B-B14F-4D97-AF65-F5344CB8AC3E}">
        <p14:creationId xmlns:p14="http://schemas.microsoft.com/office/powerpoint/2010/main" val="3184084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2184CD-3FBC-4403-881F-FA43C3E7C354}" type="slidenum">
              <a:rPr lang="en-US" smtClean="0"/>
              <a:t>58</a:t>
            </a:fld>
            <a:endParaRPr lang="en-US"/>
          </a:p>
        </p:txBody>
      </p:sp>
    </p:spTree>
    <p:extLst>
      <p:ext uri="{BB962C8B-B14F-4D97-AF65-F5344CB8AC3E}">
        <p14:creationId xmlns:p14="http://schemas.microsoft.com/office/powerpoint/2010/main" val="904025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2184CD-3FBC-4403-881F-FA43C3E7C354}" type="slidenum">
              <a:rPr lang="en-US" smtClean="0"/>
              <a:t>59</a:t>
            </a:fld>
            <a:endParaRPr lang="en-US"/>
          </a:p>
        </p:txBody>
      </p:sp>
    </p:spTree>
    <p:extLst>
      <p:ext uri="{BB962C8B-B14F-4D97-AF65-F5344CB8AC3E}">
        <p14:creationId xmlns:p14="http://schemas.microsoft.com/office/powerpoint/2010/main" val="439529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Combine this slide with Contact information OR change header and explain office visits </a:t>
            </a:r>
          </a:p>
        </p:txBody>
      </p:sp>
      <p:sp>
        <p:nvSpPr>
          <p:cNvPr id="4" name="Slide Number Placeholder 3"/>
          <p:cNvSpPr>
            <a:spLocks noGrp="1"/>
          </p:cNvSpPr>
          <p:nvPr>
            <p:ph type="sldNum" sz="quarter" idx="5"/>
          </p:nvPr>
        </p:nvSpPr>
        <p:spPr/>
        <p:txBody>
          <a:bodyPr/>
          <a:lstStyle/>
          <a:p>
            <a:fld id="{EA2184CD-3FBC-4403-881F-FA43C3E7C354}" type="slidenum">
              <a:rPr lang="en-US" smtClean="0"/>
              <a:t>64</a:t>
            </a:fld>
            <a:endParaRPr lang="en-US"/>
          </a:p>
        </p:txBody>
      </p:sp>
    </p:spTree>
    <p:extLst>
      <p:ext uri="{BB962C8B-B14F-4D97-AF65-F5344CB8AC3E}">
        <p14:creationId xmlns:p14="http://schemas.microsoft.com/office/powerpoint/2010/main" val="131401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2184CD-3FBC-4403-881F-FA43C3E7C354}" type="slidenum">
              <a:rPr lang="en-US" smtClean="0"/>
              <a:t>2</a:t>
            </a:fld>
            <a:endParaRPr lang="en-US"/>
          </a:p>
        </p:txBody>
      </p:sp>
    </p:spTree>
    <p:extLst>
      <p:ext uri="{BB962C8B-B14F-4D97-AF65-F5344CB8AC3E}">
        <p14:creationId xmlns:p14="http://schemas.microsoft.com/office/powerpoint/2010/main" val="3601820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Fix and combine</a:t>
            </a:r>
          </a:p>
        </p:txBody>
      </p:sp>
      <p:sp>
        <p:nvSpPr>
          <p:cNvPr id="4" name="Slide Number Placeholder 3"/>
          <p:cNvSpPr>
            <a:spLocks noGrp="1"/>
          </p:cNvSpPr>
          <p:nvPr>
            <p:ph type="sldNum" sz="quarter" idx="5"/>
          </p:nvPr>
        </p:nvSpPr>
        <p:spPr/>
        <p:txBody>
          <a:bodyPr/>
          <a:lstStyle/>
          <a:p>
            <a:fld id="{EA2184CD-3FBC-4403-881F-FA43C3E7C354}" type="slidenum">
              <a:rPr lang="en-US" smtClean="0"/>
              <a:t>65</a:t>
            </a:fld>
            <a:endParaRPr lang="en-US"/>
          </a:p>
        </p:txBody>
      </p:sp>
    </p:spTree>
    <p:extLst>
      <p:ext uri="{BB962C8B-B14F-4D97-AF65-F5344CB8AC3E}">
        <p14:creationId xmlns:p14="http://schemas.microsoft.com/office/powerpoint/2010/main" val="3299338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Potential Add: Link to get back to Table of Contents on each slide, explain how to use this feature on table of contents slide</a:t>
            </a:r>
          </a:p>
          <a:p>
            <a:endParaRPr lang="en-US"/>
          </a:p>
        </p:txBody>
      </p:sp>
      <p:sp>
        <p:nvSpPr>
          <p:cNvPr id="4" name="Slide Number Placeholder 3"/>
          <p:cNvSpPr>
            <a:spLocks noGrp="1"/>
          </p:cNvSpPr>
          <p:nvPr>
            <p:ph type="sldNum" sz="quarter" idx="5"/>
          </p:nvPr>
        </p:nvSpPr>
        <p:spPr/>
        <p:txBody>
          <a:bodyPr/>
          <a:lstStyle/>
          <a:p>
            <a:fld id="{EA2184CD-3FBC-4403-881F-FA43C3E7C354}" type="slidenum">
              <a:rPr lang="en-US" smtClean="0"/>
              <a:t>3</a:t>
            </a:fld>
            <a:endParaRPr lang="en-US"/>
          </a:p>
        </p:txBody>
      </p:sp>
    </p:spTree>
    <p:extLst>
      <p:ext uri="{BB962C8B-B14F-4D97-AF65-F5344CB8AC3E}">
        <p14:creationId xmlns:p14="http://schemas.microsoft.com/office/powerpoint/2010/main" val="3163953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2184CD-3FBC-4403-881F-FA43C3E7C354}" type="slidenum">
              <a:rPr lang="en-US" smtClean="0"/>
              <a:t>4</a:t>
            </a:fld>
            <a:endParaRPr lang="en-US"/>
          </a:p>
        </p:txBody>
      </p:sp>
    </p:spTree>
    <p:extLst>
      <p:ext uri="{BB962C8B-B14F-4D97-AF65-F5344CB8AC3E}">
        <p14:creationId xmlns:p14="http://schemas.microsoft.com/office/powerpoint/2010/main" val="1838634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Potential: include what holidays are paid holidays</a:t>
            </a:r>
          </a:p>
        </p:txBody>
      </p:sp>
      <p:sp>
        <p:nvSpPr>
          <p:cNvPr id="4" name="Slide Number Placeholder 3"/>
          <p:cNvSpPr>
            <a:spLocks noGrp="1"/>
          </p:cNvSpPr>
          <p:nvPr>
            <p:ph type="sldNum" sz="quarter" idx="5"/>
          </p:nvPr>
        </p:nvSpPr>
        <p:spPr/>
        <p:txBody>
          <a:bodyPr/>
          <a:lstStyle/>
          <a:p>
            <a:fld id="{EA2184CD-3FBC-4403-881F-FA43C3E7C354}" type="slidenum">
              <a:rPr lang="en-US" smtClean="0"/>
              <a:t>14</a:t>
            </a:fld>
            <a:endParaRPr lang="en-US"/>
          </a:p>
        </p:txBody>
      </p:sp>
    </p:spTree>
    <p:extLst>
      <p:ext uri="{BB962C8B-B14F-4D97-AF65-F5344CB8AC3E}">
        <p14:creationId xmlns:p14="http://schemas.microsoft.com/office/powerpoint/2010/main" val="2455794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Potential: include what holidays are paid holidays</a:t>
            </a:r>
          </a:p>
        </p:txBody>
      </p:sp>
      <p:sp>
        <p:nvSpPr>
          <p:cNvPr id="4" name="Slide Number Placeholder 3"/>
          <p:cNvSpPr>
            <a:spLocks noGrp="1"/>
          </p:cNvSpPr>
          <p:nvPr>
            <p:ph type="sldNum" sz="quarter" idx="5"/>
          </p:nvPr>
        </p:nvSpPr>
        <p:spPr/>
        <p:txBody>
          <a:bodyPr/>
          <a:lstStyle/>
          <a:p>
            <a:fld id="{EA2184CD-3FBC-4403-881F-FA43C3E7C354}" type="slidenum">
              <a:rPr lang="en-US" smtClean="0"/>
              <a:t>15</a:t>
            </a:fld>
            <a:endParaRPr lang="en-US"/>
          </a:p>
        </p:txBody>
      </p:sp>
    </p:spTree>
    <p:extLst>
      <p:ext uri="{BB962C8B-B14F-4D97-AF65-F5344CB8AC3E}">
        <p14:creationId xmlns:p14="http://schemas.microsoft.com/office/powerpoint/2010/main" val="2980468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benefit focus info??</a:t>
            </a:r>
          </a:p>
        </p:txBody>
      </p:sp>
      <p:sp>
        <p:nvSpPr>
          <p:cNvPr id="4" name="Slide Number Placeholder 3"/>
          <p:cNvSpPr>
            <a:spLocks noGrp="1"/>
          </p:cNvSpPr>
          <p:nvPr>
            <p:ph type="sldNum" sz="quarter" idx="5"/>
          </p:nvPr>
        </p:nvSpPr>
        <p:spPr/>
        <p:txBody>
          <a:bodyPr/>
          <a:lstStyle/>
          <a:p>
            <a:fld id="{EA2184CD-3FBC-4403-881F-FA43C3E7C354}" type="slidenum">
              <a:rPr lang="en-US" smtClean="0"/>
              <a:t>16</a:t>
            </a:fld>
            <a:endParaRPr lang="en-US"/>
          </a:p>
        </p:txBody>
      </p:sp>
    </p:spTree>
    <p:extLst>
      <p:ext uri="{BB962C8B-B14F-4D97-AF65-F5344CB8AC3E}">
        <p14:creationId xmlns:p14="http://schemas.microsoft.com/office/powerpoint/2010/main" val="3291506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Changes: removed arrows from list</a:t>
            </a:r>
          </a:p>
        </p:txBody>
      </p:sp>
      <p:sp>
        <p:nvSpPr>
          <p:cNvPr id="4" name="Slide Number Placeholder 3"/>
          <p:cNvSpPr>
            <a:spLocks noGrp="1"/>
          </p:cNvSpPr>
          <p:nvPr>
            <p:ph type="sldNum" sz="quarter" idx="5"/>
          </p:nvPr>
        </p:nvSpPr>
        <p:spPr/>
        <p:txBody>
          <a:bodyPr/>
          <a:lstStyle/>
          <a:p>
            <a:fld id="{EA2184CD-3FBC-4403-881F-FA43C3E7C354}" type="slidenum">
              <a:rPr lang="en-US" smtClean="0"/>
              <a:t>17</a:t>
            </a:fld>
            <a:endParaRPr lang="en-US"/>
          </a:p>
        </p:txBody>
      </p:sp>
    </p:spTree>
    <p:extLst>
      <p:ext uri="{BB962C8B-B14F-4D97-AF65-F5344CB8AC3E}">
        <p14:creationId xmlns:p14="http://schemas.microsoft.com/office/powerpoint/2010/main" val="732285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Move into call off procedures??</a:t>
            </a:r>
          </a:p>
        </p:txBody>
      </p:sp>
      <p:sp>
        <p:nvSpPr>
          <p:cNvPr id="4" name="Slide Number Placeholder 3"/>
          <p:cNvSpPr>
            <a:spLocks noGrp="1"/>
          </p:cNvSpPr>
          <p:nvPr>
            <p:ph type="sldNum" sz="quarter" idx="5"/>
          </p:nvPr>
        </p:nvSpPr>
        <p:spPr/>
        <p:txBody>
          <a:bodyPr/>
          <a:lstStyle/>
          <a:p>
            <a:fld id="{EA2184CD-3FBC-4403-881F-FA43C3E7C354}" type="slidenum">
              <a:rPr lang="en-US" smtClean="0"/>
              <a:t>36</a:t>
            </a:fld>
            <a:endParaRPr lang="en-US"/>
          </a:p>
        </p:txBody>
      </p:sp>
    </p:spTree>
    <p:extLst>
      <p:ext uri="{BB962C8B-B14F-4D97-AF65-F5344CB8AC3E}">
        <p14:creationId xmlns:p14="http://schemas.microsoft.com/office/powerpoint/2010/main" val="20508348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C) ">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3126" y="2311523"/>
            <a:ext cx="485744" cy="487543"/>
          </a:xfrm>
          <a:prstGeom prst="rect">
            <a:avLst/>
          </a:prstGeom>
        </p:spPr>
      </p:pic>
      <p:sp>
        <p:nvSpPr>
          <p:cNvPr id="3" name="TextBox 2">
            <a:extLst>
              <a:ext uri="{FF2B5EF4-FFF2-40B4-BE49-F238E27FC236}">
                <a16:creationId xmlns:a16="http://schemas.microsoft.com/office/drawing/2014/main" id="{96FDA25C-022C-4443-838D-DB03829A61B0}"/>
              </a:ext>
            </a:extLst>
          </p:cNvPr>
          <p:cNvSpPr txBox="1"/>
          <p:nvPr userDrawn="1"/>
        </p:nvSpPr>
        <p:spPr>
          <a:xfrm>
            <a:off x="4113066" y="2892955"/>
            <a:ext cx="3965864" cy="400110"/>
          </a:xfrm>
          <a:prstGeom prst="rect">
            <a:avLst/>
          </a:prstGeom>
          <a:noFill/>
        </p:spPr>
        <p:txBody>
          <a:bodyPr wrap="square" rtlCol="0">
            <a:spAutoFit/>
          </a:bodyPr>
          <a:lstStyle/>
          <a:p>
            <a:pPr algn="ctr"/>
            <a:r>
              <a:rPr lang="en-US" sz="2000">
                <a:solidFill>
                  <a:schemeClr val="tx2"/>
                </a:solidFill>
                <a:latin typeface="Graphik Semibold" panose="020B0703030202060203" pitchFamily="34" charset="0"/>
              </a:rPr>
              <a:t>knowledge services</a:t>
            </a:r>
          </a:p>
        </p:txBody>
      </p:sp>
      <p:sp>
        <p:nvSpPr>
          <p:cNvPr id="13" name="Content Placeholder 12">
            <a:extLst>
              <a:ext uri="{FF2B5EF4-FFF2-40B4-BE49-F238E27FC236}">
                <a16:creationId xmlns:a16="http://schemas.microsoft.com/office/drawing/2014/main" id="{A61CB4FC-6BDC-443D-BBF7-11479BDAF662}"/>
              </a:ext>
            </a:extLst>
          </p:cNvPr>
          <p:cNvSpPr>
            <a:spLocks noGrp="1"/>
          </p:cNvSpPr>
          <p:nvPr>
            <p:ph sz="quarter" idx="14" hasCustomPrompt="1"/>
          </p:nvPr>
        </p:nvSpPr>
        <p:spPr>
          <a:xfrm>
            <a:off x="838199" y="3690705"/>
            <a:ext cx="10515599" cy="1293603"/>
          </a:xfrm>
        </p:spPr>
        <p:txBody>
          <a:bodyPr>
            <a:noAutofit/>
          </a:bodyPr>
          <a:lstStyle>
            <a:lvl1pPr marL="0" indent="0" algn="ctr">
              <a:buNone/>
              <a:defRPr sz="3600" b="1" cap="all" baseline="0">
                <a:solidFill>
                  <a:schemeClr val="accent2"/>
                </a:solidFill>
              </a:defRPr>
            </a:lvl1pPr>
          </a:lstStyle>
          <a:p>
            <a:pPr lvl="0"/>
            <a:r>
              <a:rPr lang="en-US"/>
              <a:t>TITLE</a:t>
            </a:r>
          </a:p>
        </p:txBody>
      </p:sp>
      <p:sp>
        <p:nvSpPr>
          <p:cNvPr id="15" name="Text Placeholder 14">
            <a:extLst>
              <a:ext uri="{FF2B5EF4-FFF2-40B4-BE49-F238E27FC236}">
                <a16:creationId xmlns:a16="http://schemas.microsoft.com/office/drawing/2014/main" id="{26D43162-1507-411F-AD7A-DCC911595FF3}"/>
              </a:ext>
            </a:extLst>
          </p:cNvPr>
          <p:cNvSpPr>
            <a:spLocks noGrp="1"/>
          </p:cNvSpPr>
          <p:nvPr>
            <p:ph type="body" sz="quarter" idx="15" hasCustomPrompt="1"/>
          </p:nvPr>
        </p:nvSpPr>
        <p:spPr>
          <a:xfrm>
            <a:off x="838199" y="5198156"/>
            <a:ext cx="10515600" cy="554037"/>
          </a:xfrm>
        </p:spPr>
        <p:txBody>
          <a:bodyPr>
            <a:normAutofit/>
          </a:bodyPr>
          <a:lstStyle>
            <a:lvl1pPr marL="0" indent="0" algn="ctr">
              <a:buNone/>
              <a:defRPr sz="2000" b="1">
                <a:solidFill>
                  <a:srgbClr val="6B6B6B"/>
                </a:solidFill>
                <a:latin typeface="+mj-lt"/>
              </a:defRPr>
            </a:lvl1pPr>
          </a:lstStyle>
          <a:p>
            <a:pPr lvl="0"/>
            <a:r>
              <a:rPr lang="en-US"/>
              <a:t>Month, 2018</a:t>
            </a:r>
          </a:p>
        </p:txBody>
      </p:sp>
      <p:sp>
        <p:nvSpPr>
          <p:cNvPr id="2" name="TextBox 1">
            <a:extLst>
              <a:ext uri="{FF2B5EF4-FFF2-40B4-BE49-F238E27FC236}">
                <a16:creationId xmlns:a16="http://schemas.microsoft.com/office/drawing/2014/main" id="{1C1E9F4C-DC02-4F12-8B21-B2B3395C11A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40117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nowledge w/Pictur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608DC69-0886-47EE-B674-D69AF375A5F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Knowledge in Numbers</a:t>
            </a:r>
          </a:p>
          <a:p>
            <a:pPr>
              <a:lnSpc>
                <a:spcPct val="110000"/>
              </a:lnSpc>
              <a:spcAft>
                <a:spcPts val="800"/>
              </a:spcAft>
            </a:pPr>
            <a:r>
              <a:rPr lang="en-US" sz="2200">
                <a:solidFill>
                  <a:srgbClr val="5098D1"/>
                </a:solidFill>
              </a:rPr>
              <a:t>We</a:t>
            </a:r>
            <a:r>
              <a:rPr lang="en-US" sz="2200" baseline="0">
                <a:solidFill>
                  <a:srgbClr val="5098D1"/>
                </a:solidFill>
              </a:rPr>
              <a:t> Believe in Knowledge</a:t>
            </a:r>
            <a:endParaRPr lang="en-US" sz="2200">
              <a:solidFill>
                <a:srgbClr val="5098D1"/>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4253" r="17608"/>
          <a:stretch/>
        </p:blipFill>
        <p:spPr>
          <a:xfrm>
            <a:off x="6553200" y="624496"/>
            <a:ext cx="5638800" cy="5646737"/>
          </a:xfrm>
          <a:prstGeom prst="rect">
            <a:avLst/>
          </a:prstGeom>
        </p:spPr>
      </p:pic>
      <p:sp>
        <p:nvSpPr>
          <p:cNvPr id="13" name="Content Placeholder 2">
            <a:extLst>
              <a:ext uri="{FF2B5EF4-FFF2-40B4-BE49-F238E27FC236}">
                <a16:creationId xmlns:a16="http://schemas.microsoft.com/office/drawing/2014/main" id="{7DA0AB38-1E11-40E7-A093-3D8AADAF337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5" name="Slide Number Placeholder 24">
            <a:extLst>
              <a:ext uri="{FF2B5EF4-FFF2-40B4-BE49-F238E27FC236}">
                <a16:creationId xmlns:a16="http://schemas.microsoft.com/office/drawing/2014/main" id="{4BA4B0FF-1745-4C5D-AF06-1F1B6C410BC9}"/>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6ECA9D03-7DE2-459A-81DD-40EB69F70D19}" type="slidenum">
              <a:rPr lang="en-US" smtClean="0"/>
              <a:pPr/>
              <a:t>‹#›</a:t>
            </a:fld>
            <a:endParaRPr lang="en-US"/>
          </a:p>
        </p:txBody>
      </p:sp>
      <p:pic>
        <p:nvPicPr>
          <p:cNvPr id="18" name="Picture 17">
            <a:extLst>
              <a:ext uri="{FF2B5EF4-FFF2-40B4-BE49-F238E27FC236}">
                <a16:creationId xmlns:a16="http://schemas.microsoft.com/office/drawing/2014/main" id="{D4A6ED39-FAA6-49B9-A4BA-A6C4793236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68485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ox Layout (6)">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101423F-8916-4A9C-BF49-FC27353A1234}"/>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5" name="Text Placeholder 16"/>
          <p:cNvSpPr>
            <a:spLocks noGrp="1"/>
          </p:cNvSpPr>
          <p:nvPr>
            <p:ph type="body" sz="quarter" idx="17" hasCustomPrompt="1"/>
          </p:nvPr>
        </p:nvSpPr>
        <p:spPr>
          <a:xfrm>
            <a:off x="514350" y="405156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50"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55" y="4042712"/>
            <a:ext cx="3553797" cy="215904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6">
            <a:extLst>
              <a:ext uri="{FF2B5EF4-FFF2-40B4-BE49-F238E27FC236}">
                <a16:creationId xmlns:a16="http://schemas.microsoft.com/office/drawing/2014/main" id="{38693637-D466-4F5E-BC7A-E1F167E64F50}"/>
              </a:ext>
            </a:extLst>
          </p:cNvPr>
          <p:cNvSpPr>
            <a:spLocks noGrp="1"/>
          </p:cNvSpPr>
          <p:nvPr>
            <p:ph type="body" sz="quarter" idx="34" hasCustomPrompt="1"/>
          </p:nvPr>
        </p:nvSpPr>
        <p:spPr>
          <a:xfrm>
            <a:off x="4319101" y="4042681"/>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6" name="Text Placeholder 18">
            <a:extLst>
              <a:ext uri="{FF2B5EF4-FFF2-40B4-BE49-F238E27FC236}">
                <a16:creationId xmlns:a16="http://schemas.microsoft.com/office/drawing/2014/main" id="{18DB68EA-F189-44E7-8F41-97B92985D593}"/>
              </a:ext>
            </a:extLst>
          </p:cNvPr>
          <p:cNvSpPr>
            <a:spLocks noGrp="1"/>
          </p:cNvSpPr>
          <p:nvPr>
            <p:ph type="body" sz="quarter" idx="35" hasCustomPrompt="1"/>
          </p:nvPr>
        </p:nvSpPr>
        <p:spPr>
          <a:xfrm>
            <a:off x="4319101" y="4512893"/>
            <a:ext cx="3553802" cy="1688862"/>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7" name="Rectangle 36">
            <a:extLst>
              <a:ext uri="{FF2B5EF4-FFF2-40B4-BE49-F238E27FC236}">
                <a16:creationId xmlns:a16="http://schemas.microsoft.com/office/drawing/2014/main" id="{366BD328-DB83-4FC2-90B5-B3F3FE53581A}"/>
              </a:ext>
            </a:extLst>
          </p:cNvPr>
          <p:cNvSpPr/>
          <p:nvPr userDrawn="1"/>
        </p:nvSpPr>
        <p:spPr>
          <a:xfrm>
            <a:off x="4319106"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6">
            <a:extLst>
              <a:ext uri="{FF2B5EF4-FFF2-40B4-BE49-F238E27FC236}">
                <a16:creationId xmlns:a16="http://schemas.microsoft.com/office/drawing/2014/main" id="{A8281FCB-B2B7-4A41-8EA7-5579AA083FE3}"/>
              </a:ext>
            </a:extLst>
          </p:cNvPr>
          <p:cNvSpPr>
            <a:spLocks noGrp="1"/>
          </p:cNvSpPr>
          <p:nvPr>
            <p:ph type="body" sz="quarter" idx="36" hasCustomPrompt="1"/>
          </p:nvPr>
        </p:nvSpPr>
        <p:spPr>
          <a:xfrm>
            <a:off x="8082163" y="4042679"/>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9" name="Text Placeholder 18">
            <a:extLst>
              <a:ext uri="{FF2B5EF4-FFF2-40B4-BE49-F238E27FC236}">
                <a16:creationId xmlns:a16="http://schemas.microsoft.com/office/drawing/2014/main" id="{A155C1C0-D8A8-4DC7-A696-124A25356AD5}"/>
              </a:ext>
            </a:extLst>
          </p:cNvPr>
          <p:cNvSpPr>
            <a:spLocks noGrp="1"/>
          </p:cNvSpPr>
          <p:nvPr>
            <p:ph type="body" sz="quarter" idx="37" hasCustomPrompt="1"/>
          </p:nvPr>
        </p:nvSpPr>
        <p:spPr>
          <a:xfrm>
            <a:off x="8082163"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0" name="Rectangle 39">
            <a:extLst>
              <a:ext uri="{FF2B5EF4-FFF2-40B4-BE49-F238E27FC236}">
                <a16:creationId xmlns:a16="http://schemas.microsoft.com/office/drawing/2014/main" id="{A122AD53-52E5-4277-A66B-4A5C999FE13B}"/>
              </a:ext>
            </a:extLst>
          </p:cNvPr>
          <p:cNvSpPr/>
          <p:nvPr userDrawn="1"/>
        </p:nvSpPr>
        <p:spPr>
          <a:xfrm>
            <a:off x="8082168"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1796334"/>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275968"/>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1796873"/>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276507"/>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1778015"/>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276506"/>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685EFA2-F565-467C-852F-93E414133BA9}" type="slidenum">
              <a:rPr lang="en-US" smtClean="0"/>
              <a:pPr/>
              <a:t>‹#›</a:t>
            </a:fld>
            <a:endParaRPr lang="en-US"/>
          </a:p>
        </p:txBody>
      </p:sp>
      <p:pic>
        <p:nvPicPr>
          <p:cNvPr id="28" name="Picture 27">
            <a:extLst>
              <a:ext uri="{FF2B5EF4-FFF2-40B4-BE49-F238E27FC236}">
                <a16:creationId xmlns:a16="http://schemas.microsoft.com/office/drawing/2014/main" id="{B3D54298-3F52-4637-8761-D5FF3E6DB1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2875268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 Box Layout (6)">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101423F-8916-4A9C-BF49-FC27353A1234}"/>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5" name="Text Placeholder 16"/>
          <p:cNvSpPr>
            <a:spLocks noGrp="1"/>
          </p:cNvSpPr>
          <p:nvPr>
            <p:ph type="body" sz="quarter" idx="17" hasCustomPrompt="1"/>
          </p:nvPr>
        </p:nvSpPr>
        <p:spPr>
          <a:xfrm>
            <a:off x="514350" y="405156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50"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55" y="4042712"/>
            <a:ext cx="3553797" cy="215904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6">
            <a:extLst>
              <a:ext uri="{FF2B5EF4-FFF2-40B4-BE49-F238E27FC236}">
                <a16:creationId xmlns:a16="http://schemas.microsoft.com/office/drawing/2014/main" id="{38693637-D466-4F5E-BC7A-E1F167E64F50}"/>
              </a:ext>
            </a:extLst>
          </p:cNvPr>
          <p:cNvSpPr>
            <a:spLocks noGrp="1"/>
          </p:cNvSpPr>
          <p:nvPr>
            <p:ph type="body" sz="quarter" idx="34" hasCustomPrompt="1"/>
          </p:nvPr>
        </p:nvSpPr>
        <p:spPr>
          <a:xfrm>
            <a:off x="4319101" y="4042681"/>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6" name="Text Placeholder 18">
            <a:extLst>
              <a:ext uri="{FF2B5EF4-FFF2-40B4-BE49-F238E27FC236}">
                <a16:creationId xmlns:a16="http://schemas.microsoft.com/office/drawing/2014/main" id="{18DB68EA-F189-44E7-8F41-97B92985D593}"/>
              </a:ext>
            </a:extLst>
          </p:cNvPr>
          <p:cNvSpPr>
            <a:spLocks noGrp="1"/>
          </p:cNvSpPr>
          <p:nvPr>
            <p:ph type="body" sz="quarter" idx="35" hasCustomPrompt="1"/>
          </p:nvPr>
        </p:nvSpPr>
        <p:spPr>
          <a:xfrm>
            <a:off x="4319101" y="4512893"/>
            <a:ext cx="3553802" cy="1688862"/>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7" name="Rectangle 36">
            <a:extLst>
              <a:ext uri="{FF2B5EF4-FFF2-40B4-BE49-F238E27FC236}">
                <a16:creationId xmlns:a16="http://schemas.microsoft.com/office/drawing/2014/main" id="{366BD328-DB83-4FC2-90B5-B3F3FE53581A}"/>
              </a:ext>
            </a:extLst>
          </p:cNvPr>
          <p:cNvSpPr/>
          <p:nvPr userDrawn="1"/>
        </p:nvSpPr>
        <p:spPr>
          <a:xfrm>
            <a:off x="4319106"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6">
            <a:extLst>
              <a:ext uri="{FF2B5EF4-FFF2-40B4-BE49-F238E27FC236}">
                <a16:creationId xmlns:a16="http://schemas.microsoft.com/office/drawing/2014/main" id="{A8281FCB-B2B7-4A41-8EA7-5579AA083FE3}"/>
              </a:ext>
            </a:extLst>
          </p:cNvPr>
          <p:cNvSpPr>
            <a:spLocks noGrp="1"/>
          </p:cNvSpPr>
          <p:nvPr>
            <p:ph type="body" sz="quarter" idx="36" hasCustomPrompt="1"/>
          </p:nvPr>
        </p:nvSpPr>
        <p:spPr>
          <a:xfrm>
            <a:off x="8082163" y="4042679"/>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9" name="Text Placeholder 18">
            <a:extLst>
              <a:ext uri="{FF2B5EF4-FFF2-40B4-BE49-F238E27FC236}">
                <a16:creationId xmlns:a16="http://schemas.microsoft.com/office/drawing/2014/main" id="{A155C1C0-D8A8-4DC7-A696-124A25356AD5}"/>
              </a:ext>
            </a:extLst>
          </p:cNvPr>
          <p:cNvSpPr>
            <a:spLocks noGrp="1"/>
          </p:cNvSpPr>
          <p:nvPr>
            <p:ph type="body" sz="quarter" idx="37" hasCustomPrompt="1"/>
          </p:nvPr>
        </p:nvSpPr>
        <p:spPr>
          <a:xfrm>
            <a:off x="8082163"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0" name="Rectangle 39">
            <a:extLst>
              <a:ext uri="{FF2B5EF4-FFF2-40B4-BE49-F238E27FC236}">
                <a16:creationId xmlns:a16="http://schemas.microsoft.com/office/drawing/2014/main" id="{A122AD53-52E5-4277-A66B-4A5C999FE13B}"/>
              </a:ext>
            </a:extLst>
          </p:cNvPr>
          <p:cNvSpPr/>
          <p:nvPr userDrawn="1"/>
        </p:nvSpPr>
        <p:spPr>
          <a:xfrm>
            <a:off x="8082168"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1796334"/>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275968"/>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1796873"/>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276507"/>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1778015"/>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276506"/>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685EFA2-F565-467C-852F-93E414133BA9}" type="slidenum">
              <a:rPr lang="en-US" smtClean="0"/>
              <a:pPr/>
              <a:t>‹#›</a:t>
            </a:fld>
            <a:endParaRPr lang="en-US"/>
          </a:p>
        </p:txBody>
      </p:sp>
      <p:pic>
        <p:nvPicPr>
          <p:cNvPr id="28" name="Picture 27">
            <a:extLst>
              <a:ext uri="{FF2B5EF4-FFF2-40B4-BE49-F238E27FC236}">
                <a16:creationId xmlns:a16="http://schemas.microsoft.com/office/drawing/2014/main" id="{B3D54298-3F52-4637-8761-D5FF3E6DB1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5" name="TextBox 24">
            <a:extLst>
              <a:ext uri="{FF2B5EF4-FFF2-40B4-BE49-F238E27FC236}">
                <a16:creationId xmlns:a16="http://schemas.microsoft.com/office/drawing/2014/main" id="{0AE16918-D0A2-42E5-8EBB-88131AF400D6}"/>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7587572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ox Layout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49F0C28-D2A5-4730-BE14-0C9F61088EB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4" y="1796334"/>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4" y="2343188"/>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0BE7508B-CBB0-4CC7-B39B-8C14CB32043C}" type="slidenum">
              <a:rPr lang="en-US" smtClean="0"/>
              <a:pPr/>
              <a:t>‹#›</a:t>
            </a:fld>
            <a:endParaRPr lang="en-US"/>
          </a:p>
        </p:txBody>
      </p:sp>
      <p:sp>
        <p:nvSpPr>
          <p:cNvPr id="29" name="Text Placeholder 18">
            <a:extLst>
              <a:ext uri="{FF2B5EF4-FFF2-40B4-BE49-F238E27FC236}">
                <a16:creationId xmlns:a16="http://schemas.microsoft.com/office/drawing/2014/main" id="{C1F07B1D-50C7-42CA-ABBE-A47876AE8BCC}"/>
              </a:ext>
            </a:extLst>
          </p:cNvPr>
          <p:cNvSpPr>
            <a:spLocks noGrp="1"/>
          </p:cNvSpPr>
          <p:nvPr>
            <p:ph type="body" sz="quarter" idx="40" hasCustomPrompt="1"/>
          </p:nvPr>
        </p:nvSpPr>
        <p:spPr>
          <a:xfrm>
            <a:off x="5822224" y="2352044"/>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0" name="Rectangle 29">
            <a:extLst>
              <a:ext uri="{FF2B5EF4-FFF2-40B4-BE49-F238E27FC236}">
                <a16:creationId xmlns:a16="http://schemas.microsoft.com/office/drawing/2014/main" id="{D47B9508-E534-491A-BB3D-770ADCA400A4}"/>
              </a:ext>
            </a:extLst>
          </p:cNvPr>
          <p:cNvSpPr/>
          <p:nvPr userDrawn="1"/>
        </p:nvSpPr>
        <p:spPr>
          <a:xfrm>
            <a:off x="5822230" y="17963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6">
            <a:extLst>
              <a:ext uri="{FF2B5EF4-FFF2-40B4-BE49-F238E27FC236}">
                <a16:creationId xmlns:a16="http://schemas.microsoft.com/office/drawing/2014/main" id="{063472E3-93A9-4E27-A389-DC27D84A54CE}"/>
              </a:ext>
            </a:extLst>
          </p:cNvPr>
          <p:cNvSpPr>
            <a:spLocks noGrp="1"/>
          </p:cNvSpPr>
          <p:nvPr>
            <p:ph type="body" sz="quarter" idx="41" hasCustomPrompt="1"/>
          </p:nvPr>
        </p:nvSpPr>
        <p:spPr>
          <a:xfrm>
            <a:off x="5822217" y="1814617"/>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2" name="Text Placeholder 18">
            <a:extLst>
              <a:ext uri="{FF2B5EF4-FFF2-40B4-BE49-F238E27FC236}">
                <a16:creationId xmlns:a16="http://schemas.microsoft.com/office/drawing/2014/main" id="{41FE67F0-B1C8-4394-9EAC-7C69C1B31B60}"/>
              </a:ext>
            </a:extLst>
          </p:cNvPr>
          <p:cNvSpPr>
            <a:spLocks noGrp="1"/>
          </p:cNvSpPr>
          <p:nvPr>
            <p:ph type="body" sz="quarter" idx="42" hasCustomPrompt="1"/>
          </p:nvPr>
        </p:nvSpPr>
        <p:spPr>
          <a:xfrm>
            <a:off x="5822217" y="4598422"/>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3" name="Rectangle 32">
            <a:extLst>
              <a:ext uri="{FF2B5EF4-FFF2-40B4-BE49-F238E27FC236}">
                <a16:creationId xmlns:a16="http://schemas.microsoft.com/office/drawing/2014/main" id="{333C8A13-F859-4D1A-8F2F-4D306307FDBB}"/>
              </a:ext>
            </a:extLst>
          </p:cNvPr>
          <p:cNvSpPr/>
          <p:nvPr userDrawn="1"/>
        </p:nvSpPr>
        <p:spPr>
          <a:xfrm>
            <a:off x="5822223" y="4042712"/>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2C46BF6-5DBD-4404-854C-E0E9B79C370A}"/>
              </a:ext>
            </a:extLst>
          </p:cNvPr>
          <p:cNvSpPr/>
          <p:nvPr userDrawn="1"/>
        </p:nvSpPr>
        <p:spPr>
          <a:xfrm>
            <a:off x="5822216" y="40521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3F3861F-33C4-4AB3-B081-6E6F642FD3D0}"/>
              </a:ext>
            </a:extLst>
          </p:cNvPr>
          <p:cNvSpPr/>
          <p:nvPr userDrawn="1"/>
        </p:nvSpPr>
        <p:spPr>
          <a:xfrm>
            <a:off x="514344" y="4076616"/>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6">
            <a:extLst>
              <a:ext uri="{FF2B5EF4-FFF2-40B4-BE49-F238E27FC236}">
                <a16:creationId xmlns:a16="http://schemas.microsoft.com/office/drawing/2014/main" id="{11FD169E-FD07-42FB-B997-F70FE81AE90A}"/>
              </a:ext>
            </a:extLst>
          </p:cNvPr>
          <p:cNvSpPr>
            <a:spLocks noGrp="1"/>
          </p:cNvSpPr>
          <p:nvPr>
            <p:ph type="body" sz="quarter" idx="43" hasCustomPrompt="1"/>
          </p:nvPr>
        </p:nvSpPr>
        <p:spPr>
          <a:xfrm>
            <a:off x="5822209" y="4060995"/>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45" name="Text Placeholder 18">
            <a:extLst>
              <a:ext uri="{FF2B5EF4-FFF2-40B4-BE49-F238E27FC236}">
                <a16:creationId xmlns:a16="http://schemas.microsoft.com/office/drawing/2014/main" id="{9FB0C770-A15C-499C-A962-8B719C05C0FB}"/>
              </a:ext>
            </a:extLst>
          </p:cNvPr>
          <p:cNvSpPr>
            <a:spLocks noGrp="1"/>
          </p:cNvSpPr>
          <p:nvPr>
            <p:ph type="body" sz="quarter" idx="44" hasCustomPrompt="1"/>
          </p:nvPr>
        </p:nvSpPr>
        <p:spPr>
          <a:xfrm>
            <a:off x="514343" y="4623465"/>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6" name="Text Placeholder 16">
            <a:extLst>
              <a:ext uri="{FF2B5EF4-FFF2-40B4-BE49-F238E27FC236}">
                <a16:creationId xmlns:a16="http://schemas.microsoft.com/office/drawing/2014/main" id="{0B7C7284-1D77-4DB3-BC08-6020B26F0FF4}"/>
              </a:ext>
            </a:extLst>
          </p:cNvPr>
          <p:cNvSpPr>
            <a:spLocks noGrp="1"/>
          </p:cNvSpPr>
          <p:nvPr>
            <p:ph type="body" sz="quarter" idx="45" hasCustomPrompt="1"/>
          </p:nvPr>
        </p:nvSpPr>
        <p:spPr>
          <a:xfrm>
            <a:off x="514335" y="4086038"/>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pic>
        <p:nvPicPr>
          <p:cNvPr id="21" name="Picture 20">
            <a:extLst>
              <a:ext uri="{FF2B5EF4-FFF2-40B4-BE49-F238E27FC236}">
                <a16:creationId xmlns:a16="http://schemas.microsoft.com/office/drawing/2014/main" id="{5E87C727-7E58-450F-96C9-8908873B47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8321433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 Box Layout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49F0C28-D2A5-4730-BE14-0C9F61088EB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4" y="1796334"/>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4" y="2343188"/>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0BE7508B-CBB0-4CC7-B39B-8C14CB32043C}" type="slidenum">
              <a:rPr lang="en-US" smtClean="0"/>
              <a:pPr/>
              <a:t>‹#›</a:t>
            </a:fld>
            <a:endParaRPr lang="en-US"/>
          </a:p>
        </p:txBody>
      </p:sp>
      <p:sp>
        <p:nvSpPr>
          <p:cNvPr id="29" name="Text Placeholder 18">
            <a:extLst>
              <a:ext uri="{FF2B5EF4-FFF2-40B4-BE49-F238E27FC236}">
                <a16:creationId xmlns:a16="http://schemas.microsoft.com/office/drawing/2014/main" id="{C1F07B1D-50C7-42CA-ABBE-A47876AE8BCC}"/>
              </a:ext>
            </a:extLst>
          </p:cNvPr>
          <p:cNvSpPr>
            <a:spLocks noGrp="1"/>
          </p:cNvSpPr>
          <p:nvPr>
            <p:ph type="body" sz="quarter" idx="40" hasCustomPrompt="1"/>
          </p:nvPr>
        </p:nvSpPr>
        <p:spPr>
          <a:xfrm>
            <a:off x="5822224" y="2352044"/>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0" name="Rectangle 29">
            <a:extLst>
              <a:ext uri="{FF2B5EF4-FFF2-40B4-BE49-F238E27FC236}">
                <a16:creationId xmlns:a16="http://schemas.microsoft.com/office/drawing/2014/main" id="{D47B9508-E534-491A-BB3D-770ADCA400A4}"/>
              </a:ext>
            </a:extLst>
          </p:cNvPr>
          <p:cNvSpPr/>
          <p:nvPr userDrawn="1"/>
        </p:nvSpPr>
        <p:spPr>
          <a:xfrm>
            <a:off x="5822230" y="17963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6">
            <a:extLst>
              <a:ext uri="{FF2B5EF4-FFF2-40B4-BE49-F238E27FC236}">
                <a16:creationId xmlns:a16="http://schemas.microsoft.com/office/drawing/2014/main" id="{063472E3-93A9-4E27-A389-DC27D84A54CE}"/>
              </a:ext>
            </a:extLst>
          </p:cNvPr>
          <p:cNvSpPr>
            <a:spLocks noGrp="1"/>
          </p:cNvSpPr>
          <p:nvPr>
            <p:ph type="body" sz="quarter" idx="41" hasCustomPrompt="1"/>
          </p:nvPr>
        </p:nvSpPr>
        <p:spPr>
          <a:xfrm>
            <a:off x="5822217" y="1814617"/>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2" name="Text Placeholder 18">
            <a:extLst>
              <a:ext uri="{FF2B5EF4-FFF2-40B4-BE49-F238E27FC236}">
                <a16:creationId xmlns:a16="http://schemas.microsoft.com/office/drawing/2014/main" id="{41FE67F0-B1C8-4394-9EAC-7C69C1B31B60}"/>
              </a:ext>
            </a:extLst>
          </p:cNvPr>
          <p:cNvSpPr>
            <a:spLocks noGrp="1"/>
          </p:cNvSpPr>
          <p:nvPr>
            <p:ph type="body" sz="quarter" idx="42" hasCustomPrompt="1"/>
          </p:nvPr>
        </p:nvSpPr>
        <p:spPr>
          <a:xfrm>
            <a:off x="5822217" y="4598422"/>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3" name="Rectangle 32">
            <a:extLst>
              <a:ext uri="{FF2B5EF4-FFF2-40B4-BE49-F238E27FC236}">
                <a16:creationId xmlns:a16="http://schemas.microsoft.com/office/drawing/2014/main" id="{333C8A13-F859-4D1A-8F2F-4D306307FDBB}"/>
              </a:ext>
            </a:extLst>
          </p:cNvPr>
          <p:cNvSpPr/>
          <p:nvPr userDrawn="1"/>
        </p:nvSpPr>
        <p:spPr>
          <a:xfrm>
            <a:off x="5822223" y="4042712"/>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2C46BF6-5DBD-4404-854C-E0E9B79C370A}"/>
              </a:ext>
            </a:extLst>
          </p:cNvPr>
          <p:cNvSpPr/>
          <p:nvPr userDrawn="1"/>
        </p:nvSpPr>
        <p:spPr>
          <a:xfrm>
            <a:off x="5822216" y="40521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3F3861F-33C4-4AB3-B081-6E6F642FD3D0}"/>
              </a:ext>
            </a:extLst>
          </p:cNvPr>
          <p:cNvSpPr/>
          <p:nvPr userDrawn="1"/>
        </p:nvSpPr>
        <p:spPr>
          <a:xfrm>
            <a:off x="514344" y="4076616"/>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6">
            <a:extLst>
              <a:ext uri="{FF2B5EF4-FFF2-40B4-BE49-F238E27FC236}">
                <a16:creationId xmlns:a16="http://schemas.microsoft.com/office/drawing/2014/main" id="{11FD169E-FD07-42FB-B997-F70FE81AE90A}"/>
              </a:ext>
            </a:extLst>
          </p:cNvPr>
          <p:cNvSpPr>
            <a:spLocks noGrp="1"/>
          </p:cNvSpPr>
          <p:nvPr>
            <p:ph type="body" sz="quarter" idx="43" hasCustomPrompt="1"/>
          </p:nvPr>
        </p:nvSpPr>
        <p:spPr>
          <a:xfrm>
            <a:off x="5822209" y="4060995"/>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45" name="Text Placeholder 18">
            <a:extLst>
              <a:ext uri="{FF2B5EF4-FFF2-40B4-BE49-F238E27FC236}">
                <a16:creationId xmlns:a16="http://schemas.microsoft.com/office/drawing/2014/main" id="{9FB0C770-A15C-499C-A962-8B719C05C0FB}"/>
              </a:ext>
            </a:extLst>
          </p:cNvPr>
          <p:cNvSpPr>
            <a:spLocks noGrp="1"/>
          </p:cNvSpPr>
          <p:nvPr>
            <p:ph type="body" sz="quarter" idx="44" hasCustomPrompt="1"/>
          </p:nvPr>
        </p:nvSpPr>
        <p:spPr>
          <a:xfrm>
            <a:off x="514343" y="4623465"/>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6" name="Text Placeholder 16">
            <a:extLst>
              <a:ext uri="{FF2B5EF4-FFF2-40B4-BE49-F238E27FC236}">
                <a16:creationId xmlns:a16="http://schemas.microsoft.com/office/drawing/2014/main" id="{0B7C7284-1D77-4DB3-BC08-6020B26F0FF4}"/>
              </a:ext>
            </a:extLst>
          </p:cNvPr>
          <p:cNvSpPr>
            <a:spLocks noGrp="1"/>
          </p:cNvSpPr>
          <p:nvPr>
            <p:ph type="body" sz="quarter" idx="45" hasCustomPrompt="1"/>
          </p:nvPr>
        </p:nvSpPr>
        <p:spPr>
          <a:xfrm>
            <a:off x="514335" y="4086038"/>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pic>
        <p:nvPicPr>
          <p:cNvPr id="21" name="Picture 20">
            <a:extLst>
              <a:ext uri="{FF2B5EF4-FFF2-40B4-BE49-F238E27FC236}">
                <a16:creationId xmlns:a16="http://schemas.microsoft.com/office/drawing/2014/main" id="{5E87C727-7E58-450F-96C9-8908873B47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0" name="TextBox 19">
            <a:extLst>
              <a:ext uri="{FF2B5EF4-FFF2-40B4-BE49-F238E27FC236}">
                <a16:creationId xmlns:a16="http://schemas.microsoft.com/office/drawing/2014/main" id="{22285436-C921-45ED-9F66-186D52560B1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6664188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ox Layout (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C14561-2548-487E-88A7-EF18C0117B1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220168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690744"/>
            <a:ext cx="3553802" cy="2980297"/>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2192832"/>
            <a:ext cx="3553797" cy="348210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2202226"/>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691284"/>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2183946"/>
            <a:ext cx="3553797" cy="347767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2183368"/>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691283"/>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2183946"/>
            <a:ext cx="3553797" cy="349099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24">
            <a:extLst>
              <a:ext uri="{FF2B5EF4-FFF2-40B4-BE49-F238E27FC236}">
                <a16:creationId xmlns:a16="http://schemas.microsoft.com/office/drawing/2014/main" id="{257F8C98-9BF9-471C-ABCF-7C433590E58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2DFF29F-136C-40AF-A8F8-55FF75CA6C30}" type="slidenum">
              <a:rPr lang="en-US" smtClean="0"/>
              <a:pPr/>
              <a:t>‹#›</a:t>
            </a:fld>
            <a:endParaRPr lang="en-US"/>
          </a:p>
        </p:txBody>
      </p:sp>
      <p:pic>
        <p:nvPicPr>
          <p:cNvPr id="19" name="Picture 18">
            <a:extLst>
              <a:ext uri="{FF2B5EF4-FFF2-40B4-BE49-F238E27FC236}">
                <a16:creationId xmlns:a16="http://schemas.microsoft.com/office/drawing/2014/main" id="{F8123087-BED3-48F9-A6B4-5F26DB1BA0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40073283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 Box Layout (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C14561-2548-487E-88A7-EF18C0117B1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220168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690744"/>
            <a:ext cx="3553802" cy="2980297"/>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2192832"/>
            <a:ext cx="3553797" cy="348210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2202226"/>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691284"/>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2183946"/>
            <a:ext cx="3553797" cy="347767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2183368"/>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691283"/>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2183946"/>
            <a:ext cx="3553797" cy="349099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24">
            <a:extLst>
              <a:ext uri="{FF2B5EF4-FFF2-40B4-BE49-F238E27FC236}">
                <a16:creationId xmlns:a16="http://schemas.microsoft.com/office/drawing/2014/main" id="{257F8C98-9BF9-471C-ABCF-7C433590E58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2DFF29F-136C-40AF-A8F8-55FF75CA6C30}" type="slidenum">
              <a:rPr lang="en-US" smtClean="0"/>
              <a:pPr/>
              <a:t>‹#›</a:t>
            </a:fld>
            <a:endParaRPr lang="en-US"/>
          </a:p>
        </p:txBody>
      </p:sp>
      <p:pic>
        <p:nvPicPr>
          <p:cNvPr id="19" name="Picture 18">
            <a:extLst>
              <a:ext uri="{FF2B5EF4-FFF2-40B4-BE49-F238E27FC236}">
                <a16:creationId xmlns:a16="http://schemas.microsoft.com/office/drawing/2014/main" id="{F8123087-BED3-48F9-A6B4-5F26DB1BA0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TextBox 15">
            <a:extLst>
              <a:ext uri="{FF2B5EF4-FFF2-40B4-BE49-F238E27FC236}">
                <a16:creationId xmlns:a16="http://schemas.microsoft.com/office/drawing/2014/main" id="{C1CB0061-7F9E-449B-ABFD-8DE186DBC04B}"/>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2908084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Paragraph with 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0DFAEBD-5B05-426D-96CE-4551128ECE9C}"/>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78E07A3-1F8D-4676-AA4D-661D12EADBD4}" type="datetime1">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3" name="Picture Placeholder 2"/>
          <p:cNvSpPr>
            <a:spLocks noGrp="1"/>
          </p:cNvSpPr>
          <p:nvPr>
            <p:ph type="pic" sz="quarter" idx="14"/>
          </p:nvPr>
        </p:nvSpPr>
        <p:spPr>
          <a:xfrm>
            <a:off x="0" y="599096"/>
            <a:ext cx="5610225" cy="5646738"/>
          </a:xfrm>
        </p:spPr>
        <p:txBody>
          <a:bodyPr/>
          <a:lstStyle>
            <a:lvl1pPr marL="0" indent="0">
              <a:buNone/>
              <a:defRPr/>
            </a:lvl1pPr>
          </a:lstStyle>
          <a:p>
            <a:endParaRPr lang="en-US"/>
          </a:p>
        </p:txBody>
      </p:sp>
      <p:sp>
        <p:nvSpPr>
          <p:cNvPr id="4" name="Text Placeholder 3"/>
          <p:cNvSpPr>
            <a:spLocks noGrp="1"/>
          </p:cNvSpPr>
          <p:nvPr>
            <p:ph type="body" sz="quarter" idx="17" hasCustomPrompt="1"/>
          </p:nvPr>
        </p:nvSpPr>
        <p:spPr>
          <a:xfrm>
            <a:off x="5905789" y="1700211"/>
            <a:ext cx="5700853" cy="4451351"/>
          </a:xfrm>
        </p:spPr>
        <p:txBody>
          <a:bodyPr>
            <a:normAutofit/>
          </a:bodyPr>
          <a:lstStyle>
            <a:lvl1pPr marL="0" indent="0" algn="just">
              <a:buNone/>
              <a:defRPr sz="1800"/>
            </a:lvl1pPr>
          </a:lstStyle>
          <a:p>
            <a:pPr lvl="0"/>
            <a:r>
              <a:rPr lang="en-US" sz="1800"/>
              <a:t>Lorem ipsum dolor sit </a:t>
            </a:r>
            <a:r>
              <a:rPr lang="en-US" sz="1800" err="1"/>
              <a:t>amet</a:t>
            </a:r>
            <a:r>
              <a:rPr lang="en-US" sz="1800"/>
              <a:t>, </a:t>
            </a:r>
            <a:r>
              <a:rPr lang="en-US" sz="1800" err="1"/>
              <a:t>consectetur</a:t>
            </a:r>
            <a:r>
              <a:rPr lang="en-US" sz="1800"/>
              <a:t> </a:t>
            </a:r>
            <a:r>
              <a:rPr lang="en-US" sz="1800" err="1"/>
              <a:t>adipiscing</a:t>
            </a:r>
            <a:r>
              <a:rPr lang="en-US" sz="1800"/>
              <a:t> </a:t>
            </a:r>
            <a:r>
              <a:rPr lang="en-US" sz="1800" err="1"/>
              <a:t>elit</a:t>
            </a:r>
            <a:r>
              <a:rPr lang="en-US" sz="1800"/>
              <a:t>, </a:t>
            </a:r>
            <a:r>
              <a:rPr lang="en-US" sz="1800" err="1"/>
              <a:t>sed</a:t>
            </a:r>
            <a:r>
              <a:rPr lang="en-US" sz="1800"/>
              <a:t> do </a:t>
            </a:r>
            <a:r>
              <a:rPr lang="en-US" sz="1800" err="1"/>
              <a:t>eiusmod</a:t>
            </a:r>
            <a:r>
              <a:rPr lang="en-US" sz="1800"/>
              <a:t> </a:t>
            </a:r>
            <a:r>
              <a:rPr lang="en-US" sz="1800" err="1"/>
              <a:t>tempor</a:t>
            </a:r>
            <a:r>
              <a:rPr lang="en-US" sz="1800"/>
              <a:t> </a:t>
            </a:r>
            <a:r>
              <a:rPr lang="en-US" sz="1800" err="1"/>
              <a:t>incididunt</a:t>
            </a:r>
            <a:r>
              <a:rPr lang="en-US" sz="1800"/>
              <a:t> </a:t>
            </a:r>
            <a:r>
              <a:rPr lang="en-US" sz="1800" err="1"/>
              <a:t>ut</a:t>
            </a:r>
            <a:r>
              <a:rPr lang="en-US" sz="1800"/>
              <a:t> </a:t>
            </a:r>
            <a:r>
              <a:rPr lang="en-US" sz="1800" err="1"/>
              <a:t>labore</a:t>
            </a:r>
            <a:r>
              <a:rPr lang="en-US" sz="1800"/>
              <a:t> et </a:t>
            </a:r>
            <a:r>
              <a:rPr lang="en-US" sz="1800" err="1"/>
              <a:t>dolore</a:t>
            </a:r>
            <a:r>
              <a:rPr lang="en-US" sz="1800"/>
              <a:t> magna </a:t>
            </a:r>
            <a:r>
              <a:rPr lang="en-US" sz="1800" err="1"/>
              <a:t>aliqua</a:t>
            </a:r>
            <a:r>
              <a:rPr lang="en-US" sz="1800"/>
              <a:t>. </a:t>
            </a:r>
            <a:r>
              <a:rPr lang="en-US" sz="1800" err="1"/>
              <a:t>Ut</a:t>
            </a:r>
            <a:r>
              <a:rPr lang="en-US" sz="1800"/>
              <a:t> </a:t>
            </a:r>
            <a:r>
              <a:rPr lang="en-US" sz="1800" err="1"/>
              <a:t>enim</a:t>
            </a:r>
            <a:r>
              <a:rPr lang="en-US" sz="1800"/>
              <a:t> ad minim </a:t>
            </a:r>
            <a:r>
              <a:rPr lang="en-US" sz="1800" err="1"/>
              <a:t>veniam</a:t>
            </a:r>
            <a:r>
              <a:rPr lang="en-US" sz="1800"/>
              <a:t>, </a:t>
            </a:r>
            <a:r>
              <a:rPr lang="en-US" sz="1800" err="1"/>
              <a:t>quis</a:t>
            </a:r>
            <a:r>
              <a:rPr lang="en-US" sz="1800"/>
              <a:t> </a:t>
            </a:r>
            <a:r>
              <a:rPr lang="en-US" sz="1800" err="1"/>
              <a:t>nostrud</a:t>
            </a:r>
            <a:r>
              <a:rPr lang="en-US" sz="1800"/>
              <a:t> exercitation </a:t>
            </a:r>
            <a:r>
              <a:rPr lang="en-US" sz="1800" err="1"/>
              <a:t>ullamco</a:t>
            </a:r>
            <a:r>
              <a:rPr lang="en-US" sz="1800"/>
              <a:t> </a:t>
            </a:r>
            <a:r>
              <a:rPr lang="en-US" sz="1800" err="1"/>
              <a:t>laboris</a:t>
            </a:r>
            <a:r>
              <a:rPr lang="en-US" sz="1800"/>
              <a:t> nisi </a:t>
            </a:r>
            <a:r>
              <a:rPr lang="en-US" sz="1800" err="1"/>
              <a:t>ut</a:t>
            </a:r>
            <a:r>
              <a:rPr lang="en-US" sz="1800"/>
              <a:t> </a:t>
            </a:r>
            <a:r>
              <a:rPr lang="en-US" sz="1800" err="1"/>
              <a:t>aliquip</a:t>
            </a:r>
            <a:r>
              <a:rPr lang="en-US" sz="1800"/>
              <a:t> ex </a:t>
            </a:r>
            <a:r>
              <a:rPr lang="en-US" sz="1800" err="1"/>
              <a:t>ea</a:t>
            </a:r>
            <a:r>
              <a:rPr lang="en-US" sz="1800"/>
              <a:t> </a:t>
            </a:r>
            <a:r>
              <a:rPr lang="en-US" sz="1800" err="1"/>
              <a:t>commodo</a:t>
            </a:r>
            <a:r>
              <a:rPr lang="en-US" sz="1800"/>
              <a:t> </a:t>
            </a:r>
            <a:r>
              <a:rPr lang="en-US" sz="1800" err="1"/>
              <a:t>consequat</a:t>
            </a:r>
            <a:r>
              <a:rPr lang="en-US" sz="1800"/>
              <a:t>. </a:t>
            </a:r>
            <a:r>
              <a:rPr lang="en-US" sz="1800" err="1"/>
              <a:t>Duis</a:t>
            </a:r>
            <a:r>
              <a:rPr lang="en-US" sz="1800"/>
              <a:t> </a:t>
            </a:r>
            <a:r>
              <a:rPr lang="en-US" sz="1800" err="1"/>
              <a:t>aute</a:t>
            </a:r>
            <a:r>
              <a:rPr lang="en-US" sz="1800"/>
              <a:t> </a:t>
            </a:r>
            <a:r>
              <a:rPr lang="en-US" sz="1800" err="1"/>
              <a:t>irure</a:t>
            </a:r>
            <a:r>
              <a:rPr lang="en-US" sz="1800"/>
              <a:t> dolor in </a:t>
            </a:r>
            <a:r>
              <a:rPr lang="en-US" sz="1800" err="1"/>
              <a:t>reprehenderit</a:t>
            </a:r>
            <a:r>
              <a:rPr lang="en-US" sz="1800"/>
              <a:t> in </a:t>
            </a:r>
            <a:r>
              <a:rPr lang="en-US" sz="1800" err="1"/>
              <a:t>voluptate</a:t>
            </a:r>
            <a:r>
              <a:rPr lang="en-US" sz="1800"/>
              <a:t> </a:t>
            </a:r>
            <a:r>
              <a:rPr lang="en-US" sz="1800" err="1"/>
              <a:t>velit</a:t>
            </a:r>
            <a:r>
              <a:rPr lang="en-US" sz="1800"/>
              <a:t> </a:t>
            </a:r>
            <a:r>
              <a:rPr lang="en-US" sz="1800" err="1"/>
              <a:t>esse</a:t>
            </a:r>
            <a:r>
              <a:rPr lang="en-US" sz="1800"/>
              <a:t> </a:t>
            </a:r>
            <a:r>
              <a:rPr lang="en-US" sz="1800" err="1"/>
              <a:t>cillum</a:t>
            </a:r>
            <a:r>
              <a:rPr lang="en-US" sz="1800"/>
              <a:t> </a:t>
            </a:r>
            <a:r>
              <a:rPr lang="en-US" sz="1800" err="1"/>
              <a:t>dolore</a:t>
            </a:r>
            <a:r>
              <a:rPr lang="en-US" sz="1800"/>
              <a:t> </a:t>
            </a:r>
            <a:r>
              <a:rPr lang="en-US" sz="1800" err="1"/>
              <a:t>eu</a:t>
            </a:r>
            <a:r>
              <a:rPr lang="en-US" sz="1800"/>
              <a:t> </a:t>
            </a:r>
            <a:r>
              <a:rPr lang="en-US" sz="1800" err="1"/>
              <a:t>fugiat</a:t>
            </a:r>
            <a:r>
              <a:rPr lang="en-US" sz="1800"/>
              <a:t> </a:t>
            </a:r>
            <a:r>
              <a:rPr lang="en-US" sz="1800" err="1"/>
              <a:t>nulla</a:t>
            </a:r>
            <a:r>
              <a:rPr lang="en-US" sz="1800"/>
              <a:t> </a:t>
            </a:r>
            <a:r>
              <a:rPr lang="en-US" sz="1800" err="1"/>
              <a:t>pariatur</a:t>
            </a:r>
            <a:r>
              <a:rPr lang="en-US" sz="1800"/>
              <a:t>. </a:t>
            </a:r>
            <a:r>
              <a:rPr lang="en-US" sz="1800" err="1"/>
              <a:t>Excepteur</a:t>
            </a:r>
            <a:r>
              <a:rPr lang="en-US" sz="1800"/>
              <a:t> </a:t>
            </a:r>
            <a:r>
              <a:rPr lang="en-US" sz="1800" err="1"/>
              <a:t>sint</a:t>
            </a:r>
            <a:r>
              <a:rPr lang="en-US" sz="1800"/>
              <a:t> </a:t>
            </a:r>
            <a:r>
              <a:rPr lang="en-US" sz="1800" err="1"/>
              <a:t>occaecat</a:t>
            </a:r>
            <a:r>
              <a:rPr lang="en-US" sz="1800"/>
              <a:t> </a:t>
            </a:r>
            <a:r>
              <a:rPr lang="en-US" sz="1800" err="1"/>
              <a:t>cupidatat</a:t>
            </a:r>
            <a:r>
              <a:rPr lang="en-US" sz="1800"/>
              <a:t> non </a:t>
            </a:r>
            <a:r>
              <a:rPr lang="en-US" sz="1800" err="1"/>
              <a:t>proident</a:t>
            </a:r>
            <a:r>
              <a:rPr lang="en-US" sz="1800"/>
              <a:t>, </a:t>
            </a:r>
            <a:r>
              <a:rPr lang="en-US" sz="1800" err="1"/>
              <a:t>sunt</a:t>
            </a:r>
            <a:r>
              <a:rPr lang="en-US" sz="1800"/>
              <a:t> in culpa qui </a:t>
            </a:r>
            <a:r>
              <a:rPr lang="en-US" sz="1800" err="1"/>
              <a:t>officia</a:t>
            </a:r>
            <a:r>
              <a:rPr lang="en-US" sz="1800"/>
              <a:t> </a:t>
            </a:r>
            <a:r>
              <a:rPr lang="en-US" sz="1800" err="1"/>
              <a:t>deserunt</a:t>
            </a:r>
            <a:r>
              <a:rPr lang="en-US" sz="1800"/>
              <a:t> </a:t>
            </a:r>
            <a:r>
              <a:rPr lang="en-US" sz="1800" err="1"/>
              <a:t>mollit</a:t>
            </a:r>
            <a:r>
              <a:rPr lang="en-US" sz="1800"/>
              <a:t> </a:t>
            </a:r>
            <a:r>
              <a:rPr lang="en-US" sz="1800" err="1"/>
              <a:t>anim</a:t>
            </a:r>
            <a:r>
              <a:rPr lang="en-US" sz="1800"/>
              <a:t> id </a:t>
            </a:r>
            <a:r>
              <a:rPr lang="en-US" sz="1800" err="1"/>
              <a:t>est</a:t>
            </a:r>
            <a:r>
              <a:rPr lang="en-US" sz="1800"/>
              <a:t> </a:t>
            </a:r>
            <a:r>
              <a:rPr lang="en-US" sz="1800" err="1"/>
              <a:t>laborum</a:t>
            </a:r>
            <a:endParaRPr lang="en-US"/>
          </a:p>
        </p:txBody>
      </p:sp>
      <p:sp>
        <p:nvSpPr>
          <p:cNvPr id="11" name="Content Placeholder 6">
            <a:extLst>
              <a:ext uri="{FF2B5EF4-FFF2-40B4-BE49-F238E27FC236}">
                <a16:creationId xmlns:a16="http://schemas.microsoft.com/office/drawing/2014/main" id="{E1EB3829-6929-4DC8-A805-5C949690B361}"/>
              </a:ext>
            </a:extLst>
          </p:cNvPr>
          <p:cNvSpPr>
            <a:spLocks noGrp="1"/>
          </p:cNvSpPr>
          <p:nvPr>
            <p:ph sz="quarter" idx="13" hasCustomPrompt="1"/>
          </p:nvPr>
        </p:nvSpPr>
        <p:spPr>
          <a:xfrm>
            <a:off x="5876056" y="504826"/>
            <a:ext cx="5730586" cy="571500"/>
          </a:xfrm>
        </p:spPr>
        <p:txBody>
          <a:bodyPr>
            <a:noAutofit/>
          </a:bodyPr>
          <a:lstStyle>
            <a:lvl1pPr marL="0" indent="0" algn="ctr">
              <a:buNone/>
              <a:defRPr sz="32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479F07D2-BD36-49FD-A280-D542CBE3C9C3}"/>
              </a:ext>
            </a:extLst>
          </p:cNvPr>
          <p:cNvSpPr>
            <a:spLocks noGrp="1"/>
          </p:cNvSpPr>
          <p:nvPr>
            <p:ph type="body" sz="quarter" idx="18" hasCustomPrompt="1"/>
          </p:nvPr>
        </p:nvSpPr>
        <p:spPr>
          <a:xfrm>
            <a:off x="5876056" y="1000125"/>
            <a:ext cx="5730586" cy="495300"/>
          </a:xfrm>
        </p:spPr>
        <p:txBody>
          <a:bodyPr>
            <a:normAutofit/>
          </a:bodyPr>
          <a:lstStyle>
            <a:lvl1pPr marL="0" indent="0" algn="ctr">
              <a:buNone/>
              <a:defRPr sz="1800" b="1" baseline="0">
                <a:solidFill>
                  <a:srgbClr val="5098D1"/>
                </a:solidFill>
              </a:defRPr>
            </a:lvl1pPr>
          </a:lstStyle>
          <a:p>
            <a:pPr lvl="0"/>
            <a:r>
              <a:rPr lang="en-US"/>
              <a:t>Subtitle</a:t>
            </a:r>
          </a:p>
        </p:txBody>
      </p:sp>
      <p:sp>
        <p:nvSpPr>
          <p:cNvPr id="15" name="Slide Number Placeholder 24">
            <a:extLst>
              <a:ext uri="{FF2B5EF4-FFF2-40B4-BE49-F238E27FC236}">
                <a16:creationId xmlns:a16="http://schemas.microsoft.com/office/drawing/2014/main" id="{5D12A053-2EC1-4359-AE1E-AA0887E59467}"/>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2C3EBCB2-149E-4D1E-ABB3-D3D697D7F33A}" type="slidenum">
              <a:rPr lang="en-US" smtClean="0"/>
              <a:pPr/>
              <a:t>‹#›</a:t>
            </a:fld>
            <a:endParaRPr lang="en-US"/>
          </a:p>
        </p:txBody>
      </p:sp>
      <p:pic>
        <p:nvPicPr>
          <p:cNvPr id="18" name="Picture 17">
            <a:extLst>
              <a:ext uri="{FF2B5EF4-FFF2-40B4-BE49-F238E27FC236}">
                <a16:creationId xmlns:a16="http://schemas.microsoft.com/office/drawing/2014/main" id="{D841A1B2-B4EF-477F-B3F3-B2FD736124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7612914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Paragraph with picture righ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D36E81D-2E84-4254-BE67-1C1A8DD82865}"/>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C66BDE53-A6CB-46C1-82BE-BAEE134E851B}" type="datetime1">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3" name="Picture Placeholder 2"/>
          <p:cNvSpPr>
            <a:spLocks noGrp="1"/>
          </p:cNvSpPr>
          <p:nvPr>
            <p:ph type="pic" sz="quarter" idx="14"/>
          </p:nvPr>
        </p:nvSpPr>
        <p:spPr>
          <a:xfrm>
            <a:off x="6581775" y="599096"/>
            <a:ext cx="5610225" cy="5646737"/>
          </a:xfrm>
        </p:spPr>
        <p:txBody>
          <a:bodyPr/>
          <a:lstStyle>
            <a:lvl1pPr marL="0" indent="0">
              <a:buNone/>
              <a:defRPr/>
            </a:lvl1pPr>
          </a:lstStyle>
          <a:p>
            <a:endParaRPr lang="en-US"/>
          </a:p>
        </p:txBody>
      </p:sp>
      <p:sp>
        <p:nvSpPr>
          <p:cNvPr id="14" name="Text Placeholder 2">
            <a:extLst>
              <a:ext uri="{FF2B5EF4-FFF2-40B4-BE49-F238E27FC236}">
                <a16:creationId xmlns:a16="http://schemas.microsoft.com/office/drawing/2014/main" id="{8E6424ED-FE72-4FFC-9EBA-A5D9148C660E}"/>
              </a:ext>
            </a:extLst>
          </p:cNvPr>
          <p:cNvSpPr>
            <a:spLocks noGrp="1"/>
          </p:cNvSpPr>
          <p:nvPr>
            <p:ph type="body" idx="1" hasCustomPrompt="1"/>
          </p:nvPr>
        </p:nvSpPr>
        <p:spPr>
          <a:xfrm>
            <a:off x="514350" y="1762126"/>
            <a:ext cx="5730586" cy="4389437"/>
          </a:xfrm>
        </p:spPr>
        <p:txBody>
          <a:bodyPr>
            <a:normAutofit/>
          </a:bodyPr>
          <a:lstStyle>
            <a:lvl1pPr marL="0" indent="0">
              <a:buNone/>
              <a:defRPr sz="18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spcBef>
                <a:spcPts val="1200"/>
              </a:spcBef>
              <a:spcAft>
                <a:spcPts val="1200"/>
              </a:spcAft>
              <a:buClr>
                <a:srgbClr val="2B3339"/>
              </a:buClr>
              <a:buSzPct val="85000"/>
            </a:pPr>
            <a:r>
              <a:rPr lang="en-US">
                <a:solidFill>
                  <a:schemeClr val="accent6"/>
                </a:solidFill>
              </a:rPr>
              <a:t>Our workforce management solutions and technology enable forward-thinking public servants in the local and state governments to innovate, increase transparency, and ultimately improve the lives of everyday Americans.</a:t>
            </a:r>
          </a:p>
          <a:p>
            <a:pPr>
              <a:spcBef>
                <a:spcPts val="1200"/>
              </a:spcBef>
              <a:spcAft>
                <a:spcPts val="1200"/>
              </a:spcAft>
              <a:buClr>
                <a:srgbClr val="2B3339"/>
              </a:buClr>
              <a:buSzPct val="85000"/>
            </a:pPr>
            <a:r>
              <a:rPr lang="en-US">
                <a:solidFill>
                  <a:schemeClr val="accent6"/>
                </a:solidFill>
              </a:rPr>
              <a:t>Lorem ipsum dolor sit </a:t>
            </a:r>
            <a:r>
              <a:rPr lang="en-US" err="1">
                <a:solidFill>
                  <a:schemeClr val="accent6"/>
                </a:solidFill>
              </a:rPr>
              <a:t>amet</a:t>
            </a:r>
            <a:r>
              <a:rPr lang="en-US">
                <a:solidFill>
                  <a:schemeClr val="accent6"/>
                </a:solidFill>
              </a:rPr>
              <a:t>, </a:t>
            </a:r>
            <a:r>
              <a:rPr lang="en-US" err="1">
                <a:solidFill>
                  <a:schemeClr val="accent6"/>
                </a:solidFill>
              </a:rPr>
              <a:t>consectetur</a:t>
            </a:r>
            <a:r>
              <a:rPr lang="en-US">
                <a:solidFill>
                  <a:schemeClr val="accent6"/>
                </a:solidFill>
              </a:rPr>
              <a:t> </a:t>
            </a:r>
            <a:r>
              <a:rPr lang="en-US" err="1">
                <a:solidFill>
                  <a:schemeClr val="accent6"/>
                </a:solidFill>
              </a:rPr>
              <a:t>adipiscing</a:t>
            </a:r>
            <a:r>
              <a:rPr lang="en-US">
                <a:solidFill>
                  <a:schemeClr val="accent6"/>
                </a:solidFill>
              </a:rPr>
              <a:t> </a:t>
            </a:r>
            <a:r>
              <a:rPr lang="en-US" err="1">
                <a:solidFill>
                  <a:schemeClr val="accent6"/>
                </a:solidFill>
              </a:rPr>
              <a:t>elit</a:t>
            </a:r>
            <a:r>
              <a:rPr lang="en-US">
                <a:solidFill>
                  <a:schemeClr val="accent6"/>
                </a:solidFill>
              </a:rPr>
              <a:t>, </a:t>
            </a:r>
            <a:r>
              <a:rPr lang="en-US" err="1">
                <a:solidFill>
                  <a:schemeClr val="accent6"/>
                </a:solidFill>
              </a:rPr>
              <a:t>sed</a:t>
            </a:r>
            <a:r>
              <a:rPr lang="en-US">
                <a:solidFill>
                  <a:schemeClr val="accent6"/>
                </a:solidFill>
              </a:rPr>
              <a:t> do </a:t>
            </a:r>
            <a:r>
              <a:rPr lang="en-US" err="1">
                <a:solidFill>
                  <a:schemeClr val="accent6"/>
                </a:solidFill>
              </a:rPr>
              <a:t>eiusmod</a:t>
            </a:r>
            <a:r>
              <a:rPr lang="en-US">
                <a:solidFill>
                  <a:schemeClr val="accent6"/>
                </a:solidFill>
              </a:rPr>
              <a:t> </a:t>
            </a:r>
            <a:r>
              <a:rPr lang="en-US" err="1">
                <a:solidFill>
                  <a:schemeClr val="accent6"/>
                </a:solidFill>
              </a:rPr>
              <a:t>tempor</a:t>
            </a:r>
            <a:r>
              <a:rPr lang="en-US">
                <a:solidFill>
                  <a:schemeClr val="accent6"/>
                </a:solidFill>
              </a:rPr>
              <a:t> </a:t>
            </a:r>
            <a:r>
              <a:rPr lang="en-US" err="1">
                <a:solidFill>
                  <a:schemeClr val="accent6"/>
                </a:solidFill>
              </a:rPr>
              <a:t>incididunt</a:t>
            </a:r>
            <a:r>
              <a:rPr lang="en-US">
                <a:solidFill>
                  <a:schemeClr val="accent6"/>
                </a:solidFill>
              </a:rPr>
              <a:t> </a:t>
            </a:r>
            <a:r>
              <a:rPr lang="en-US" err="1">
                <a:solidFill>
                  <a:schemeClr val="accent6"/>
                </a:solidFill>
              </a:rPr>
              <a:t>ut</a:t>
            </a:r>
            <a:r>
              <a:rPr lang="en-US">
                <a:solidFill>
                  <a:schemeClr val="accent6"/>
                </a:solidFill>
              </a:rPr>
              <a:t> </a:t>
            </a:r>
            <a:r>
              <a:rPr lang="en-US" err="1">
                <a:solidFill>
                  <a:schemeClr val="accent6"/>
                </a:solidFill>
              </a:rPr>
              <a:t>labore</a:t>
            </a:r>
            <a:r>
              <a:rPr lang="en-US">
                <a:solidFill>
                  <a:schemeClr val="accent6"/>
                </a:solidFill>
              </a:rPr>
              <a:t> et dolore magna </a:t>
            </a:r>
            <a:r>
              <a:rPr lang="en-US" err="1">
                <a:solidFill>
                  <a:schemeClr val="accent6"/>
                </a:solidFill>
              </a:rPr>
              <a:t>aliqua</a:t>
            </a:r>
            <a:r>
              <a:rPr lang="en-US">
                <a:solidFill>
                  <a:schemeClr val="accent6"/>
                </a:solidFill>
              </a:rPr>
              <a:t>. </a:t>
            </a:r>
            <a:r>
              <a:rPr lang="en-US" err="1">
                <a:solidFill>
                  <a:schemeClr val="accent6"/>
                </a:solidFill>
              </a:rPr>
              <a:t>Ut</a:t>
            </a:r>
            <a:r>
              <a:rPr lang="en-US">
                <a:solidFill>
                  <a:schemeClr val="accent6"/>
                </a:solidFill>
              </a:rPr>
              <a:t> </a:t>
            </a:r>
            <a:r>
              <a:rPr lang="en-US" err="1">
                <a:solidFill>
                  <a:schemeClr val="accent6"/>
                </a:solidFill>
              </a:rPr>
              <a:t>enim</a:t>
            </a:r>
            <a:r>
              <a:rPr lang="en-US">
                <a:solidFill>
                  <a:schemeClr val="accent6"/>
                </a:solidFill>
              </a:rPr>
              <a:t> ad minim </a:t>
            </a:r>
            <a:r>
              <a:rPr lang="en-US" err="1">
                <a:solidFill>
                  <a:schemeClr val="accent6"/>
                </a:solidFill>
              </a:rPr>
              <a:t>veniam</a:t>
            </a:r>
            <a:r>
              <a:rPr lang="en-US">
                <a:solidFill>
                  <a:schemeClr val="accent6"/>
                </a:solidFill>
              </a:rPr>
              <a:t>, </a:t>
            </a:r>
            <a:r>
              <a:rPr lang="en-US" err="1">
                <a:solidFill>
                  <a:schemeClr val="accent6"/>
                </a:solidFill>
              </a:rPr>
              <a:t>quis</a:t>
            </a:r>
            <a:r>
              <a:rPr lang="en-US">
                <a:solidFill>
                  <a:schemeClr val="accent6"/>
                </a:solidFill>
              </a:rPr>
              <a:t> </a:t>
            </a:r>
            <a:r>
              <a:rPr lang="en-US" err="1">
                <a:solidFill>
                  <a:schemeClr val="accent6"/>
                </a:solidFill>
              </a:rPr>
              <a:t>nostrud</a:t>
            </a:r>
            <a:r>
              <a:rPr lang="en-US">
                <a:solidFill>
                  <a:schemeClr val="accent6"/>
                </a:solidFill>
              </a:rPr>
              <a:t> exercitation </a:t>
            </a:r>
            <a:r>
              <a:rPr lang="en-US" err="1">
                <a:solidFill>
                  <a:schemeClr val="accent6"/>
                </a:solidFill>
              </a:rPr>
              <a:t>ullamco</a:t>
            </a:r>
            <a:r>
              <a:rPr lang="en-US">
                <a:solidFill>
                  <a:schemeClr val="accent6"/>
                </a:solidFill>
              </a:rPr>
              <a:t> </a:t>
            </a:r>
            <a:r>
              <a:rPr lang="en-US" err="1">
                <a:solidFill>
                  <a:schemeClr val="accent6"/>
                </a:solidFill>
              </a:rPr>
              <a:t>laboris</a:t>
            </a:r>
            <a:r>
              <a:rPr lang="en-US">
                <a:solidFill>
                  <a:schemeClr val="accent6"/>
                </a:solidFill>
              </a:rPr>
              <a:t> nisi </a:t>
            </a:r>
            <a:r>
              <a:rPr lang="en-US" err="1">
                <a:solidFill>
                  <a:schemeClr val="accent6"/>
                </a:solidFill>
              </a:rPr>
              <a:t>ut</a:t>
            </a:r>
            <a:r>
              <a:rPr lang="en-US">
                <a:solidFill>
                  <a:schemeClr val="accent6"/>
                </a:solidFill>
              </a:rPr>
              <a:t> </a:t>
            </a:r>
            <a:r>
              <a:rPr lang="en-US" err="1">
                <a:solidFill>
                  <a:schemeClr val="accent6"/>
                </a:solidFill>
              </a:rPr>
              <a:t>aliquip</a:t>
            </a:r>
            <a:r>
              <a:rPr lang="en-US">
                <a:solidFill>
                  <a:schemeClr val="accent6"/>
                </a:solidFill>
              </a:rPr>
              <a:t> ex </a:t>
            </a:r>
            <a:r>
              <a:rPr lang="en-US" err="1">
                <a:solidFill>
                  <a:schemeClr val="accent6"/>
                </a:solidFill>
              </a:rPr>
              <a:t>ea</a:t>
            </a:r>
            <a:r>
              <a:rPr lang="en-US">
                <a:solidFill>
                  <a:schemeClr val="accent6"/>
                </a:solidFill>
              </a:rPr>
              <a:t> </a:t>
            </a:r>
            <a:r>
              <a:rPr lang="en-US" err="1">
                <a:solidFill>
                  <a:schemeClr val="accent6"/>
                </a:solidFill>
              </a:rPr>
              <a:t>commodo</a:t>
            </a:r>
            <a:r>
              <a:rPr lang="en-US">
                <a:solidFill>
                  <a:schemeClr val="accent6"/>
                </a:solidFill>
              </a:rPr>
              <a:t> </a:t>
            </a:r>
            <a:r>
              <a:rPr lang="en-US" err="1">
                <a:solidFill>
                  <a:schemeClr val="accent6"/>
                </a:solidFill>
              </a:rPr>
              <a:t>consequat</a:t>
            </a:r>
            <a:r>
              <a:rPr lang="en-US">
                <a:solidFill>
                  <a:schemeClr val="accent6"/>
                </a:solidFill>
              </a:rPr>
              <a:t>. Duis </a:t>
            </a:r>
            <a:r>
              <a:rPr lang="en-US" err="1">
                <a:solidFill>
                  <a:schemeClr val="accent6"/>
                </a:solidFill>
              </a:rPr>
              <a:t>aute</a:t>
            </a:r>
            <a:r>
              <a:rPr lang="en-US">
                <a:solidFill>
                  <a:schemeClr val="accent6"/>
                </a:solidFill>
              </a:rPr>
              <a:t> </a:t>
            </a:r>
            <a:r>
              <a:rPr lang="en-US" err="1">
                <a:solidFill>
                  <a:schemeClr val="accent6"/>
                </a:solidFill>
              </a:rPr>
              <a:t>irure</a:t>
            </a:r>
            <a:r>
              <a:rPr lang="en-US">
                <a:solidFill>
                  <a:schemeClr val="accent6"/>
                </a:solidFill>
              </a:rPr>
              <a:t> dolor in </a:t>
            </a:r>
            <a:r>
              <a:rPr lang="en-US" err="1">
                <a:solidFill>
                  <a:schemeClr val="accent6"/>
                </a:solidFill>
              </a:rPr>
              <a:t>reprehenderit</a:t>
            </a:r>
            <a:r>
              <a:rPr lang="en-US">
                <a:solidFill>
                  <a:schemeClr val="accent6"/>
                </a:solidFill>
              </a:rPr>
              <a:t> in </a:t>
            </a:r>
            <a:r>
              <a:rPr lang="en-US" err="1">
                <a:solidFill>
                  <a:schemeClr val="accent6"/>
                </a:solidFill>
              </a:rPr>
              <a:t>voluptate</a:t>
            </a:r>
            <a:r>
              <a:rPr lang="en-US">
                <a:solidFill>
                  <a:schemeClr val="accent6"/>
                </a:solidFill>
              </a:rPr>
              <a:t> </a:t>
            </a:r>
            <a:r>
              <a:rPr lang="en-US" err="1">
                <a:solidFill>
                  <a:schemeClr val="accent6"/>
                </a:solidFill>
              </a:rPr>
              <a:t>velit</a:t>
            </a:r>
            <a:r>
              <a:rPr lang="en-US">
                <a:solidFill>
                  <a:schemeClr val="accent6"/>
                </a:solidFill>
              </a:rPr>
              <a:t> </a:t>
            </a:r>
            <a:r>
              <a:rPr lang="en-US" err="1">
                <a:solidFill>
                  <a:schemeClr val="accent6"/>
                </a:solidFill>
              </a:rPr>
              <a:t>esse</a:t>
            </a:r>
            <a:r>
              <a:rPr lang="en-US">
                <a:solidFill>
                  <a:schemeClr val="accent6"/>
                </a:solidFill>
              </a:rPr>
              <a:t> </a:t>
            </a:r>
            <a:r>
              <a:rPr lang="en-US" err="1">
                <a:solidFill>
                  <a:schemeClr val="accent6"/>
                </a:solidFill>
              </a:rPr>
              <a:t>cillum</a:t>
            </a:r>
            <a:r>
              <a:rPr lang="en-US">
                <a:solidFill>
                  <a:schemeClr val="accent6"/>
                </a:solidFill>
              </a:rPr>
              <a:t> dolore </a:t>
            </a:r>
            <a:r>
              <a:rPr lang="en-US" err="1">
                <a:solidFill>
                  <a:schemeClr val="accent6"/>
                </a:solidFill>
              </a:rPr>
              <a:t>eu</a:t>
            </a:r>
            <a:r>
              <a:rPr lang="en-US">
                <a:solidFill>
                  <a:schemeClr val="accent6"/>
                </a:solidFill>
              </a:rPr>
              <a:t> </a:t>
            </a:r>
            <a:r>
              <a:rPr lang="en-US" err="1">
                <a:solidFill>
                  <a:schemeClr val="accent6"/>
                </a:solidFill>
              </a:rPr>
              <a:t>fugiat</a:t>
            </a:r>
            <a:r>
              <a:rPr lang="en-US">
                <a:solidFill>
                  <a:schemeClr val="accent6"/>
                </a:solidFill>
              </a:rPr>
              <a:t> </a:t>
            </a:r>
            <a:r>
              <a:rPr lang="en-US" err="1">
                <a:solidFill>
                  <a:schemeClr val="accent6"/>
                </a:solidFill>
              </a:rPr>
              <a:t>nulla</a:t>
            </a:r>
            <a:r>
              <a:rPr lang="en-US">
                <a:solidFill>
                  <a:schemeClr val="accent6"/>
                </a:solidFill>
              </a:rPr>
              <a:t> </a:t>
            </a:r>
            <a:r>
              <a:rPr lang="en-US" err="1">
                <a:solidFill>
                  <a:schemeClr val="accent6"/>
                </a:solidFill>
              </a:rPr>
              <a:t>pariatur</a:t>
            </a:r>
            <a:r>
              <a:rPr lang="en-US">
                <a:solidFill>
                  <a:schemeClr val="accent6"/>
                </a:solidFill>
              </a:rPr>
              <a:t>. </a:t>
            </a:r>
            <a:r>
              <a:rPr lang="en-US" err="1">
                <a:solidFill>
                  <a:schemeClr val="accent6"/>
                </a:solidFill>
              </a:rPr>
              <a:t>Excepteur</a:t>
            </a:r>
            <a:r>
              <a:rPr lang="en-US">
                <a:solidFill>
                  <a:schemeClr val="accent6"/>
                </a:solidFill>
              </a:rPr>
              <a:t> </a:t>
            </a:r>
            <a:r>
              <a:rPr lang="en-US" err="1">
                <a:solidFill>
                  <a:schemeClr val="accent6"/>
                </a:solidFill>
              </a:rPr>
              <a:t>sint</a:t>
            </a:r>
            <a:r>
              <a:rPr lang="en-US">
                <a:solidFill>
                  <a:schemeClr val="accent6"/>
                </a:solidFill>
              </a:rPr>
              <a:t> </a:t>
            </a:r>
            <a:r>
              <a:rPr lang="en-US" err="1">
                <a:solidFill>
                  <a:schemeClr val="accent6"/>
                </a:solidFill>
              </a:rPr>
              <a:t>occaecat</a:t>
            </a:r>
            <a:r>
              <a:rPr lang="en-US">
                <a:solidFill>
                  <a:schemeClr val="accent6"/>
                </a:solidFill>
              </a:rPr>
              <a:t> </a:t>
            </a:r>
            <a:r>
              <a:rPr lang="en-US" err="1">
                <a:solidFill>
                  <a:schemeClr val="accent6"/>
                </a:solidFill>
              </a:rPr>
              <a:t>cupidatat</a:t>
            </a:r>
            <a:r>
              <a:rPr lang="en-US">
                <a:solidFill>
                  <a:schemeClr val="accent6"/>
                </a:solidFill>
              </a:rPr>
              <a:t> non </a:t>
            </a:r>
            <a:r>
              <a:rPr lang="en-US" err="1">
                <a:solidFill>
                  <a:schemeClr val="accent6"/>
                </a:solidFill>
              </a:rPr>
              <a:t>proident</a:t>
            </a:r>
            <a:r>
              <a:rPr lang="en-US">
                <a:solidFill>
                  <a:schemeClr val="accent6"/>
                </a:solidFill>
              </a:rPr>
              <a:t>, </a:t>
            </a:r>
            <a:r>
              <a:rPr lang="en-US" err="1">
                <a:solidFill>
                  <a:schemeClr val="accent6"/>
                </a:solidFill>
              </a:rPr>
              <a:t>sunt</a:t>
            </a:r>
            <a:r>
              <a:rPr lang="en-US">
                <a:solidFill>
                  <a:schemeClr val="accent6"/>
                </a:solidFill>
              </a:rPr>
              <a:t> in culpa qui </a:t>
            </a:r>
            <a:r>
              <a:rPr lang="en-US" err="1">
                <a:solidFill>
                  <a:schemeClr val="accent6"/>
                </a:solidFill>
              </a:rPr>
              <a:t>officia</a:t>
            </a:r>
            <a:r>
              <a:rPr lang="en-US">
                <a:solidFill>
                  <a:schemeClr val="accent6"/>
                </a:solidFill>
              </a:rPr>
              <a:t> </a:t>
            </a:r>
            <a:r>
              <a:rPr lang="en-US" err="1">
                <a:solidFill>
                  <a:schemeClr val="accent6"/>
                </a:solidFill>
              </a:rPr>
              <a:t>deserunt</a:t>
            </a:r>
            <a:r>
              <a:rPr lang="en-US">
                <a:solidFill>
                  <a:schemeClr val="accent6"/>
                </a:solidFill>
              </a:rPr>
              <a:t> </a:t>
            </a:r>
            <a:r>
              <a:rPr lang="en-US" err="1">
                <a:solidFill>
                  <a:schemeClr val="accent6"/>
                </a:solidFill>
              </a:rPr>
              <a:t>mollit</a:t>
            </a:r>
            <a:r>
              <a:rPr lang="en-US">
                <a:solidFill>
                  <a:schemeClr val="accent6"/>
                </a:solidFill>
              </a:rPr>
              <a:t> </a:t>
            </a:r>
            <a:r>
              <a:rPr lang="en-US" err="1">
                <a:solidFill>
                  <a:schemeClr val="accent6"/>
                </a:solidFill>
              </a:rPr>
              <a:t>anim</a:t>
            </a:r>
            <a:r>
              <a:rPr lang="en-US">
                <a:solidFill>
                  <a:schemeClr val="accent6"/>
                </a:solidFill>
              </a:rPr>
              <a:t> id </a:t>
            </a:r>
            <a:r>
              <a:rPr lang="en-US" err="1">
                <a:solidFill>
                  <a:schemeClr val="accent6"/>
                </a:solidFill>
              </a:rPr>
              <a:t>est</a:t>
            </a:r>
            <a:r>
              <a:rPr lang="en-US">
                <a:solidFill>
                  <a:schemeClr val="accent6"/>
                </a:solidFill>
              </a:rPr>
              <a:t> </a:t>
            </a:r>
            <a:r>
              <a:rPr lang="en-US" err="1">
                <a:solidFill>
                  <a:schemeClr val="accent6"/>
                </a:solidFill>
              </a:rPr>
              <a:t>laborum</a:t>
            </a:r>
            <a:r>
              <a:rPr lang="en-US">
                <a:solidFill>
                  <a:schemeClr val="accent6"/>
                </a:solidFill>
              </a:rPr>
              <a:t>.</a:t>
            </a:r>
            <a:endParaRPr lang="en-US"/>
          </a:p>
        </p:txBody>
      </p:sp>
      <p:sp>
        <p:nvSpPr>
          <p:cNvPr id="15" name="Content Placeholder 6">
            <a:extLst>
              <a:ext uri="{FF2B5EF4-FFF2-40B4-BE49-F238E27FC236}">
                <a16:creationId xmlns:a16="http://schemas.microsoft.com/office/drawing/2014/main" id="{456F04D1-447A-4C89-BD30-2652AB4FB03E}"/>
              </a:ext>
            </a:extLst>
          </p:cNvPr>
          <p:cNvSpPr>
            <a:spLocks noGrp="1"/>
          </p:cNvSpPr>
          <p:nvPr>
            <p:ph sz="quarter" idx="15" hasCustomPrompt="1"/>
          </p:nvPr>
        </p:nvSpPr>
        <p:spPr>
          <a:xfrm>
            <a:off x="514350" y="504826"/>
            <a:ext cx="5730586" cy="571500"/>
          </a:xfrm>
        </p:spPr>
        <p:txBody>
          <a:bodyPr>
            <a:noAutofit/>
          </a:bodyPr>
          <a:lstStyle>
            <a:lvl1pPr marL="0" indent="0" algn="l">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Title</a:t>
            </a:r>
          </a:p>
        </p:txBody>
      </p:sp>
      <p:sp>
        <p:nvSpPr>
          <p:cNvPr id="16" name="Text Placeholder 9">
            <a:extLst>
              <a:ext uri="{FF2B5EF4-FFF2-40B4-BE49-F238E27FC236}">
                <a16:creationId xmlns:a16="http://schemas.microsoft.com/office/drawing/2014/main" id="{376604BF-5F89-44EA-AFA8-74D28C7B921A}"/>
              </a:ext>
            </a:extLst>
          </p:cNvPr>
          <p:cNvSpPr>
            <a:spLocks noGrp="1"/>
          </p:cNvSpPr>
          <p:nvPr>
            <p:ph type="body" sz="quarter" idx="16" hasCustomPrompt="1"/>
          </p:nvPr>
        </p:nvSpPr>
        <p:spPr>
          <a:xfrm>
            <a:off x="514350" y="1000125"/>
            <a:ext cx="6244670" cy="495300"/>
          </a:xfrm>
        </p:spPr>
        <p:txBody>
          <a:bodyPr>
            <a:normAutofit/>
          </a:bodyPr>
          <a:lstStyle>
            <a:lvl1pPr marL="0" indent="0" algn="l">
              <a:buNone/>
              <a:defRPr sz="2000" b="1" baseline="0">
                <a:solidFill>
                  <a:srgbClr val="5098D1"/>
                </a:solidFill>
              </a:defRPr>
            </a:lvl1pPr>
          </a:lstStyle>
          <a:p>
            <a:pPr lvl="0"/>
            <a:r>
              <a:rPr lang="en-US"/>
              <a:t>Title</a:t>
            </a:r>
          </a:p>
        </p:txBody>
      </p:sp>
      <p:sp>
        <p:nvSpPr>
          <p:cNvPr id="13" name="Slide Number Placeholder 24">
            <a:extLst>
              <a:ext uri="{FF2B5EF4-FFF2-40B4-BE49-F238E27FC236}">
                <a16:creationId xmlns:a16="http://schemas.microsoft.com/office/drawing/2014/main" id="{6E586E23-9087-4FAD-818D-6E2F89AF49F0}"/>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7686DA06-AFC4-4D47-9FC6-F6CC164F0EA4}" type="slidenum">
              <a:rPr lang="en-US" smtClean="0"/>
              <a:pPr/>
              <a:t>‹#›</a:t>
            </a:fld>
            <a:endParaRPr lang="en-US"/>
          </a:p>
        </p:txBody>
      </p:sp>
      <p:pic>
        <p:nvPicPr>
          <p:cNvPr id="17" name="Picture 16">
            <a:extLst>
              <a:ext uri="{FF2B5EF4-FFF2-40B4-BE49-F238E27FC236}">
                <a16:creationId xmlns:a16="http://schemas.microsoft.com/office/drawing/2014/main" id="{512992A4-B3A7-417A-AE3C-AD94765BD6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2447045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hart with Capti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3F18340-7A3D-4E86-87FC-ADCA0754D1F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6"/>
          <p:cNvSpPr>
            <a:spLocks noGrp="1"/>
          </p:cNvSpPr>
          <p:nvPr>
            <p:ph sz="quarter" idx="13" hasCustomPrompt="1"/>
          </p:nvPr>
        </p:nvSpPr>
        <p:spPr>
          <a:xfrm>
            <a:off x="514349" y="504826"/>
            <a:ext cx="11229975"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Chart Title</a:t>
            </a:r>
          </a:p>
        </p:txBody>
      </p:sp>
      <p:sp>
        <p:nvSpPr>
          <p:cNvPr id="11" name="Text Placeholder 9"/>
          <p:cNvSpPr>
            <a:spLocks noGrp="1"/>
          </p:cNvSpPr>
          <p:nvPr>
            <p:ph type="body" sz="quarter" idx="14" hasCustomPrompt="1"/>
          </p:nvPr>
        </p:nvSpPr>
        <p:spPr>
          <a:xfrm>
            <a:off x="514349" y="1000125"/>
            <a:ext cx="11229975" cy="495300"/>
          </a:xfrm>
        </p:spPr>
        <p:txBody>
          <a:bodyPr>
            <a:normAutofit/>
          </a:bodyPr>
          <a:lstStyle>
            <a:lvl1pPr marL="0" indent="0">
              <a:buNone/>
              <a:defRPr sz="2000" b="1" baseline="0">
                <a:solidFill>
                  <a:srgbClr val="5098D1"/>
                </a:solidFill>
              </a:defRPr>
            </a:lvl1pPr>
          </a:lstStyle>
          <a:p>
            <a:pPr lvl="0"/>
            <a:r>
              <a:rPr lang="en-US"/>
              <a:t>Chart Subtitle</a:t>
            </a:r>
          </a:p>
        </p:txBody>
      </p:sp>
      <p:sp>
        <p:nvSpPr>
          <p:cNvPr id="15" name="Slide Number Placeholder 24">
            <a:extLst>
              <a:ext uri="{FF2B5EF4-FFF2-40B4-BE49-F238E27FC236}">
                <a16:creationId xmlns:a16="http://schemas.microsoft.com/office/drawing/2014/main" id="{82AC9973-520F-4BDE-A4EB-BB39C96816D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63BEE2CE-73BB-44F1-A87F-C69F02ACB840}" type="slidenum">
              <a:rPr lang="en-US" smtClean="0"/>
              <a:pPr/>
              <a:t>‹#›</a:t>
            </a:fld>
            <a:endParaRPr lang="en-US"/>
          </a:p>
        </p:txBody>
      </p:sp>
      <p:pic>
        <p:nvPicPr>
          <p:cNvPr id="13" name="Picture 12">
            <a:extLst>
              <a:ext uri="{FF2B5EF4-FFF2-40B4-BE49-F238E27FC236}">
                <a16:creationId xmlns:a16="http://schemas.microsoft.com/office/drawing/2014/main" id="{995E8618-37E0-4535-8189-0F801627A4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7448774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hart with Cap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F24DCFA-532C-43F7-A6D6-B0FB95DF2C3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6"/>
          <p:cNvSpPr>
            <a:spLocks noGrp="1"/>
          </p:cNvSpPr>
          <p:nvPr>
            <p:ph sz="quarter" idx="13" hasCustomPrompt="1"/>
          </p:nvPr>
        </p:nvSpPr>
        <p:spPr>
          <a:xfrm>
            <a:off x="514349" y="504826"/>
            <a:ext cx="11229975"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1" name="Text Placeholder 9"/>
          <p:cNvSpPr>
            <a:spLocks noGrp="1"/>
          </p:cNvSpPr>
          <p:nvPr>
            <p:ph type="body" sz="quarter" idx="14" hasCustomPrompt="1"/>
          </p:nvPr>
        </p:nvSpPr>
        <p:spPr>
          <a:xfrm>
            <a:off x="514349" y="1000125"/>
            <a:ext cx="11229975"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Slide Number Placeholder 24">
            <a:extLst>
              <a:ext uri="{FF2B5EF4-FFF2-40B4-BE49-F238E27FC236}">
                <a16:creationId xmlns:a16="http://schemas.microsoft.com/office/drawing/2014/main" id="{F07E3E3B-CC99-4BB7-B364-BD4C06C1310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A776CAC5-6C0F-4270-8F2F-B78709EE4AE1}" type="slidenum">
              <a:rPr lang="en-US" smtClean="0"/>
              <a:pPr/>
              <a:t>‹#›</a:t>
            </a:fld>
            <a:endParaRPr lang="en-US"/>
          </a:p>
        </p:txBody>
      </p:sp>
      <p:pic>
        <p:nvPicPr>
          <p:cNvPr id="13" name="Picture 12">
            <a:extLst>
              <a:ext uri="{FF2B5EF4-FFF2-40B4-BE49-F238E27FC236}">
                <a16:creationId xmlns:a16="http://schemas.microsoft.com/office/drawing/2014/main" id="{AD97AC9C-75F3-43B6-BEDA-179AEA8EA2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4266855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nowledge w/Picture (c)">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608DC69-0886-47EE-B674-D69AF375A5F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Knowledge in Numbers</a:t>
            </a:r>
          </a:p>
          <a:p>
            <a:pPr>
              <a:lnSpc>
                <a:spcPct val="110000"/>
              </a:lnSpc>
              <a:spcAft>
                <a:spcPts val="800"/>
              </a:spcAft>
            </a:pPr>
            <a:r>
              <a:rPr lang="en-US" sz="2200">
                <a:solidFill>
                  <a:srgbClr val="5098D1"/>
                </a:solidFill>
              </a:rPr>
              <a:t>We</a:t>
            </a:r>
            <a:r>
              <a:rPr lang="en-US" sz="2200" baseline="0">
                <a:solidFill>
                  <a:srgbClr val="5098D1"/>
                </a:solidFill>
              </a:rPr>
              <a:t> Believe in Knowledge</a:t>
            </a:r>
            <a:endParaRPr lang="en-US" sz="2200">
              <a:solidFill>
                <a:srgbClr val="5098D1"/>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4253" r="17608"/>
          <a:stretch/>
        </p:blipFill>
        <p:spPr>
          <a:xfrm>
            <a:off x="6553200" y="624496"/>
            <a:ext cx="5638800" cy="5646737"/>
          </a:xfrm>
          <a:prstGeom prst="rect">
            <a:avLst/>
          </a:prstGeom>
        </p:spPr>
      </p:pic>
      <p:sp>
        <p:nvSpPr>
          <p:cNvPr id="13" name="Content Placeholder 2">
            <a:extLst>
              <a:ext uri="{FF2B5EF4-FFF2-40B4-BE49-F238E27FC236}">
                <a16:creationId xmlns:a16="http://schemas.microsoft.com/office/drawing/2014/main" id="{7DA0AB38-1E11-40E7-A093-3D8AADAF337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5" name="Slide Number Placeholder 24">
            <a:extLst>
              <a:ext uri="{FF2B5EF4-FFF2-40B4-BE49-F238E27FC236}">
                <a16:creationId xmlns:a16="http://schemas.microsoft.com/office/drawing/2014/main" id="{4BA4B0FF-1745-4C5D-AF06-1F1B6C410BC9}"/>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6ECA9D03-7DE2-459A-81DD-40EB69F70D19}" type="slidenum">
              <a:rPr lang="en-US" smtClean="0"/>
              <a:pPr/>
              <a:t>‹#›</a:t>
            </a:fld>
            <a:endParaRPr lang="en-US"/>
          </a:p>
        </p:txBody>
      </p:sp>
      <p:pic>
        <p:nvPicPr>
          <p:cNvPr id="18" name="Picture 17">
            <a:extLst>
              <a:ext uri="{FF2B5EF4-FFF2-40B4-BE49-F238E27FC236}">
                <a16:creationId xmlns:a16="http://schemas.microsoft.com/office/drawing/2014/main" id="{D4A6ED39-FAA6-49B9-A4BA-A6C4793236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0" name="TextBox 9">
            <a:extLst>
              <a:ext uri="{FF2B5EF4-FFF2-40B4-BE49-F238E27FC236}">
                <a16:creationId xmlns:a16="http://schemas.microsoft.com/office/drawing/2014/main" id="{FA7068DA-2BDE-4166-8FA7-59938C1CA0B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9747273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84C458-84A8-4E78-AB7E-4DC2C14FEF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711"/>
          <a:stretch/>
        </p:blipFill>
        <p:spPr>
          <a:xfrm>
            <a:off x="0" y="-1"/>
            <a:ext cx="12191999" cy="6858001"/>
          </a:xfrm>
          <a:prstGeom prst="rect">
            <a:avLst/>
          </a:prstGeom>
        </p:spPr>
      </p:pic>
      <p:sp>
        <p:nvSpPr>
          <p:cNvPr id="11" name="Rectangle 10">
            <a:extLst>
              <a:ext uri="{FF2B5EF4-FFF2-40B4-BE49-F238E27FC236}">
                <a16:creationId xmlns:a16="http://schemas.microsoft.com/office/drawing/2014/main" id="{DA4197AF-956D-4543-A97F-5528A1593DE5}"/>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B8CCCBE-4903-4676-A924-82C9EF44B3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Slide Number Placeholder 24">
            <a:extLst>
              <a:ext uri="{FF2B5EF4-FFF2-40B4-BE49-F238E27FC236}">
                <a16:creationId xmlns:a16="http://schemas.microsoft.com/office/drawing/2014/main" id="{4B78C23A-B163-45F5-95EA-F66E174089B7}"/>
              </a:ext>
            </a:extLst>
          </p:cNvPr>
          <p:cNvSpPr>
            <a:spLocks noGrp="1"/>
          </p:cNvSpPr>
          <p:nvPr>
            <p:ph type="sldNum" sz="quarter" idx="18"/>
          </p:nvPr>
        </p:nvSpPr>
        <p:spPr>
          <a:xfrm>
            <a:off x="8976359" y="6356350"/>
            <a:ext cx="2855581" cy="365125"/>
          </a:xfrm>
        </p:spPr>
        <p:txBody>
          <a:bodyPr/>
          <a:lstStyle>
            <a:lvl1pPr>
              <a:defRPr>
                <a:solidFill>
                  <a:schemeClr val="bg2"/>
                </a:solidFill>
              </a:defRPr>
            </a:lvl1pPr>
          </a:lstStyle>
          <a:p>
            <a:fld id="{6B90254E-803A-4CC6-922C-E5B9E6A334CF}" type="slidenum">
              <a:rPr lang="en-US" smtClean="0"/>
              <a:pPr/>
              <a:t>‹#›</a:t>
            </a:fld>
            <a:endParaRPr lang="en-US"/>
          </a:p>
        </p:txBody>
      </p:sp>
    </p:spTree>
    <p:extLst>
      <p:ext uri="{BB962C8B-B14F-4D97-AF65-F5344CB8AC3E}">
        <p14:creationId xmlns:p14="http://schemas.microsoft.com/office/powerpoint/2010/main" val="38188699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ull Image Slide w/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DDCED1-4733-447B-94AC-B6731C3D8A6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86" t="20131" r="22031" b="14897"/>
          <a:stretch/>
        </p:blipFill>
        <p:spPr>
          <a:xfrm>
            <a:off x="2" y="0"/>
            <a:ext cx="12191996" cy="6858000"/>
          </a:xfrm>
          <a:prstGeom prst="rect">
            <a:avLst/>
          </a:prstGeom>
        </p:spPr>
      </p:pic>
      <p:sp>
        <p:nvSpPr>
          <p:cNvPr id="13" name="Rectangle 12">
            <a:extLst>
              <a:ext uri="{FF2B5EF4-FFF2-40B4-BE49-F238E27FC236}">
                <a16:creationId xmlns:a16="http://schemas.microsoft.com/office/drawing/2014/main" id="{DC5737BD-F6CF-4A18-BE4F-612F94C1C922}"/>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4">
            <a:extLst>
              <a:ext uri="{FF2B5EF4-FFF2-40B4-BE49-F238E27FC236}">
                <a16:creationId xmlns:a16="http://schemas.microsoft.com/office/drawing/2014/main" id="{4B78C23A-B163-45F5-95EA-F66E174089B7}"/>
              </a:ext>
            </a:extLst>
          </p:cNvPr>
          <p:cNvSpPr>
            <a:spLocks noGrp="1"/>
          </p:cNvSpPr>
          <p:nvPr>
            <p:ph type="sldNum" sz="quarter" idx="18"/>
          </p:nvPr>
        </p:nvSpPr>
        <p:spPr>
          <a:xfrm>
            <a:off x="8976359" y="6356350"/>
            <a:ext cx="2855581" cy="365125"/>
          </a:xfrm>
        </p:spPr>
        <p:txBody>
          <a:bodyPr/>
          <a:lstStyle>
            <a:lvl1pPr>
              <a:defRPr>
                <a:solidFill>
                  <a:schemeClr val="bg2"/>
                </a:solidFill>
              </a:defRPr>
            </a:lvl1pPr>
          </a:lstStyle>
          <a:p>
            <a:fld id="{6B90254E-803A-4CC6-922C-E5B9E6A334CF}" type="slidenum">
              <a:rPr lang="en-US" smtClean="0"/>
              <a:pPr/>
              <a:t>‹#›</a:t>
            </a:fld>
            <a:endParaRPr lang="en-US"/>
          </a:p>
        </p:txBody>
      </p:sp>
      <p:pic>
        <p:nvPicPr>
          <p:cNvPr id="10" name="Picture 9">
            <a:extLst>
              <a:ext uri="{FF2B5EF4-FFF2-40B4-BE49-F238E27FC236}">
                <a16:creationId xmlns:a16="http://schemas.microsoft.com/office/drawing/2014/main" id="{102C4BCD-DEF6-4FF0-99E3-492B2DDF34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7" name="Content Placeholder 2">
            <a:extLst>
              <a:ext uri="{FF2B5EF4-FFF2-40B4-BE49-F238E27FC236}">
                <a16:creationId xmlns:a16="http://schemas.microsoft.com/office/drawing/2014/main" id="{EB630E9B-3DF5-46B1-A10F-F0FC087F8444}"/>
              </a:ext>
            </a:extLst>
          </p:cNvPr>
          <p:cNvSpPr>
            <a:spLocks noGrp="1"/>
          </p:cNvSpPr>
          <p:nvPr>
            <p:ph idx="19" hasCustomPrompt="1"/>
          </p:nvPr>
        </p:nvSpPr>
        <p:spPr>
          <a:xfrm>
            <a:off x="5505450" y="3396343"/>
            <a:ext cx="6286499" cy="642257"/>
          </a:xfrm>
        </p:spPr>
        <p:txBody>
          <a:bodyPr>
            <a:normAutofit/>
          </a:bodyPr>
          <a:lstStyle>
            <a:lvl1pPr marL="0" indent="0" algn="r">
              <a:buNone/>
              <a:defRPr sz="3200" b="1">
                <a:solidFill>
                  <a:srgbClr val="F58721"/>
                </a:solidFill>
              </a:defRPr>
            </a:lvl1pPr>
            <a:lvl2pPr marL="457200" indent="0">
              <a:buNone/>
              <a:defRPr/>
            </a:lvl2pPr>
          </a:lstStyle>
          <a:p>
            <a:pPr lvl="0"/>
            <a:r>
              <a:rPr lang="en-US"/>
              <a:t>Lightbulb Header Here</a:t>
            </a:r>
          </a:p>
        </p:txBody>
      </p:sp>
    </p:spTree>
    <p:extLst>
      <p:ext uri="{BB962C8B-B14F-4D97-AF65-F5344CB8AC3E}">
        <p14:creationId xmlns:p14="http://schemas.microsoft.com/office/powerpoint/2010/main" val="40227103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Center preheader, title, content_bla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01BE9D7-EAF7-4C31-85E2-3B26CA3EFE84}"/>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99802B55-5390-4999-97E9-FA534D943487}" type="datetime1">
              <a:rPr lang="en-US" smtClean="0"/>
              <a:t>1/9/2025</a:t>
            </a:fld>
            <a:endParaRPr lang="en-US"/>
          </a:p>
        </p:txBody>
      </p:sp>
      <p:sp>
        <p:nvSpPr>
          <p:cNvPr id="3" name="Footer Placeholder 2"/>
          <p:cNvSpPr>
            <a:spLocks noGrp="1"/>
          </p:cNvSpPr>
          <p:nvPr>
            <p:ph type="ftr" sz="quarter" idx="11"/>
          </p:nvPr>
        </p:nvSpPr>
        <p:spPr/>
        <p:txBody>
          <a:bodyPr/>
          <a:lstStyle/>
          <a:p>
            <a:endParaRPr lang="en-US"/>
          </a:p>
        </p:txBody>
      </p:sp>
      <p:sp>
        <p:nvSpPr>
          <p:cNvPr id="11" name="Text Placeholder 10"/>
          <p:cNvSpPr>
            <a:spLocks noGrp="1"/>
          </p:cNvSpPr>
          <p:nvPr>
            <p:ph type="body" sz="quarter" idx="15" hasCustomPrompt="1"/>
          </p:nvPr>
        </p:nvSpPr>
        <p:spPr>
          <a:xfrm>
            <a:off x="2505075" y="2705100"/>
            <a:ext cx="7181850" cy="674688"/>
          </a:xfrm>
        </p:spPr>
        <p:txBody>
          <a:bodyPr/>
          <a:lstStyle>
            <a:lvl1pPr marL="0" indent="0" algn="ctr">
              <a:buNone/>
              <a:defRPr b="1"/>
            </a:lvl1pPr>
          </a:lstStyle>
          <a:p>
            <a:pPr lvl="0"/>
            <a:r>
              <a:rPr lang="en-US"/>
              <a:t>Closing Title</a:t>
            </a:r>
          </a:p>
        </p:txBody>
      </p:sp>
      <p:sp>
        <p:nvSpPr>
          <p:cNvPr id="13" name="Text Placeholder 12"/>
          <p:cNvSpPr>
            <a:spLocks noGrp="1"/>
          </p:cNvSpPr>
          <p:nvPr>
            <p:ph type="body" sz="quarter" idx="16" hasCustomPrompt="1"/>
          </p:nvPr>
        </p:nvSpPr>
        <p:spPr>
          <a:xfrm>
            <a:off x="2505075" y="3379788"/>
            <a:ext cx="7181850" cy="2030412"/>
          </a:xfrm>
        </p:spPr>
        <p:txBody>
          <a:bodyPr>
            <a:normAutofit/>
          </a:bodyPr>
          <a:lstStyle>
            <a:lvl1pPr marL="0" indent="0" algn="ctr">
              <a:buNone/>
              <a:defRPr sz="1800"/>
            </a:lvl1pPr>
          </a:lstStyle>
          <a:p>
            <a:pPr marL="0" indent="0" algn="ctr">
              <a:buNone/>
            </a:pPr>
            <a:r>
              <a:rPr lang="en-US" sz="1800"/>
              <a:t>Lorem ipsum dolor sit </a:t>
            </a:r>
            <a:r>
              <a:rPr lang="en-US" sz="1800" err="1"/>
              <a:t>amet</a:t>
            </a:r>
            <a:r>
              <a:rPr lang="en-US" sz="1800"/>
              <a:t>, </a:t>
            </a:r>
            <a:r>
              <a:rPr lang="en-US" sz="1800" err="1"/>
              <a:t>consectetur</a:t>
            </a:r>
            <a:r>
              <a:rPr lang="en-US" sz="1800"/>
              <a:t> </a:t>
            </a:r>
            <a:r>
              <a:rPr lang="en-US" sz="1800" err="1"/>
              <a:t>adipiscing</a:t>
            </a:r>
            <a:r>
              <a:rPr lang="en-US" sz="1800"/>
              <a:t> </a:t>
            </a:r>
            <a:r>
              <a:rPr lang="en-US" sz="1800" err="1"/>
              <a:t>elit</a:t>
            </a:r>
            <a:r>
              <a:rPr lang="en-US" sz="1800"/>
              <a:t>, </a:t>
            </a:r>
            <a:r>
              <a:rPr lang="en-US" sz="1800" err="1"/>
              <a:t>sed</a:t>
            </a:r>
            <a:r>
              <a:rPr lang="en-US" sz="1800"/>
              <a:t> do </a:t>
            </a:r>
            <a:r>
              <a:rPr lang="en-US" sz="1800" err="1"/>
              <a:t>eiusmod</a:t>
            </a:r>
            <a:r>
              <a:rPr lang="en-US" sz="1800"/>
              <a:t> </a:t>
            </a:r>
            <a:r>
              <a:rPr lang="en-US" sz="1800" err="1"/>
              <a:t>tempor</a:t>
            </a:r>
            <a:r>
              <a:rPr lang="en-US" sz="1800"/>
              <a:t> </a:t>
            </a:r>
            <a:r>
              <a:rPr lang="en-US" sz="1800" err="1"/>
              <a:t>incididunt</a:t>
            </a:r>
            <a:r>
              <a:rPr lang="en-US" sz="1800"/>
              <a:t> </a:t>
            </a:r>
            <a:r>
              <a:rPr lang="en-US" sz="1800" err="1"/>
              <a:t>ut</a:t>
            </a:r>
            <a:r>
              <a:rPr lang="en-US" sz="1800"/>
              <a:t> </a:t>
            </a:r>
            <a:r>
              <a:rPr lang="en-US" sz="1800" err="1"/>
              <a:t>labore</a:t>
            </a:r>
            <a:r>
              <a:rPr lang="en-US" sz="1800"/>
              <a:t> et </a:t>
            </a:r>
            <a:r>
              <a:rPr lang="en-US" sz="1800" err="1"/>
              <a:t>dolore</a:t>
            </a:r>
            <a:r>
              <a:rPr lang="en-US" sz="1800"/>
              <a:t> magna </a:t>
            </a:r>
            <a:r>
              <a:rPr lang="en-US" sz="1800" err="1"/>
              <a:t>aliqua</a:t>
            </a:r>
            <a:r>
              <a:rPr lang="en-US" sz="1800"/>
              <a:t>. </a:t>
            </a:r>
            <a:r>
              <a:rPr lang="en-US" sz="1800" err="1"/>
              <a:t>Ut</a:t>
            </a:r>
            <a:r>
              <a:rPr lang="en-US" sz="1800"/>
              <a:t> </a:t>
            </a:r>
            <a:r>
              <a:rPr lang="en-US" sz="1800" err="1"/>
              <a:t>enim</a:t>
            </a:r>
            <a:r>
              <a:rPr lang="en-US" sz="1800"/>
              <a:t> ad minim </a:t>
            </a:r>
            <a:r>
              <a:rPr lang="en-US" sz="1800" err="1"/>
              <a:t>veniam</a:t>
            </a:r>
            <a:r>
              <a:rPr lang="en-US" sz="1800"/>
              <a:t>, </a:t>
            </a:r>
            <a:r>
              <a:rPr lang="en-US" sz="1800" err="1"/>
              <a:t>quis</a:t>
            </a:r>
            <a:r>
              <a:rPr lang="en-US" sz="1800"/>
              <a:t> </a:t>
            </a:r>
            <a:r>
              <a:rPr lang="en-US" sz="1800" err="1"/>
              <a:t>nostrud</a:t>
            </a:r>
            <a:r>
              <a:rPr lang="en-US" sz="1800"/>
              <a:t> exercitation </a:t>
            </a:r>
            <a:r>
              <a:rPr lang="en-US" sz="1800" err="1"/>
              <a:t>ullamco</a:t>
            </a:r>
            <a:r>
              <a:rPr lang="en-US" sz="1800"/>
              <a:t> </a:t>
            </a:r>
            <a:r>
              <a:rPr lang="en-US" sz="1800" err="1"/>
              <a:t>laboris</a:t>
            </a:r>
            <a:r>
              <a:rPr lang="en-US" sz="1800"/>
              <a:t> nisi </a:t>
            </a:r>
            <a:r>
              <a:rPr lang="en-US" sz="1800" err="1"/>
              <a:t>ut</a:t>
            </a:r>
            <a:r>
              <a:rPr lang="en-US" sz="1800"/>
              <a:t> </a:t>
            </a:r>
            <a:r>
              <a:rPr lang="en-US" sz="1800" err="1"/>
              <a:t>aliquip</a:t>
            </a:r>
            <a:r>
              <a:rPr lang="en-US" sz="1800"/>
              <a:t> ex </a:t>
            </a:r>
            <a:r>
              <a:rPr lang="en-US" sz="1800" err="1"/>
              <a:t>ea</a:t>
            </a:r>
            <a:r>
              <a:rPr lang="en-US" sz="1800"/>
              <a:t> </a:t>
            </a:r>
            <a:r>
              <a:rPr lang="en-US" sz="1800" err="1"/>
              <a:t>commodo</a:t>
            </a:r>
            <a:r>
              <a:rPr lang="en-US" sz="1800"/>
              <a:t> </a:t>
            </a:r>
            <a:r>
              <a:rPr lang="en-US" sz="1800" err="1"/>
              <a:t>consequat</a:t>
            </a:r>
            <a:r>
              <a:rPr lang="en-US" sz="1800"/>
              <a:t>.</a:t>
            </a:r>
          </a:p>
        </p:txBody>
      </p:sp>
      <p:sp>
        <p:nvSpPr>
          <p:cNvPr id="16" name="Text Placeholder 15"/>
          <p:cNvSpPr>
            <a:spLocks noGrp="1"/>
          </p:cNvSpPr>
          <p:nvPr>
            <p:ph type="body" sz="quarter" idx="17" hasCustomPrompt="1"/>
          </p:nvPr>
        </p:nvSpPr>
        <p:spPr>
          <a:xfrm>
            <a:off x="3286125" y="2181225"/>
            <a:ext cx="5629275" cy="381000"/>
          </a:xfrm>
        </p:spPr>
        <p:txBody>
          <a:bodyPr>
            <a:normAutofit/>
          </a:bodyPr>
          <a:lstStyle>
            <a:lvl1pPr marL="0" indent="0" algn="ctr">
              <a:buNone/>
              <a:defRPr sz="1800" b="1">
                <a:solidFill>
                  <a:srgbClr val="5098D1"/>
                </a:solidFill>
              </a:defRPr>
            </a:lvl1pPr>
            <a:lvl2pPr>
              <a:defRPr b="1"/>
            </a:lvl2pPr>
            <a:lvl3pPr>
              <a:defRPr b="1"/>
            </a:lvl3pPr>
            <a:lvl4pPr>
              <a:defRPr b="1"/>
            </a:lvl4pPr>
            <a:lvl5pPr>
              <a:defRPr b="1"/>
            </a:lvl5pPr>
          </a:lstStyle>
          <a:p>
            <a:pPr lvl="0"/>
            <a:r>
              <a:rPr lang="en-US" err="1"/>
              <a:t>Preheader</a:t>
            </a:r>
            <a:endParaRPr lang="en-US"/>
          </a:p>
        </p:txBody>
      </p:sp>
      <p:sp>
        <p:nvSpPr>
          <p:cNvPr id="14" name="Slide Number Placeholder 24">
            <a:extLst>
              <a:ext uri="{FF2B5EF4-FFF2-40B4-BE49-F238E27FC236}">
                <a16:creationId xmlns:a16="http://schemas.microsoft.com/office/drawing/2014/main" id="{CFCC6E9B-8543-44A6-91C9-35BE433DD3FF}"/>
              </a:ext>
            </a:extLst>
          </p:cNvPr>
          <p:cNvSpPr>
            <a:spLocks noGrp="1"/>
          </p:cNvSpPr>
          <p:nvPr>
            <p:ph type="sldNum" sz="quarter" idx="18"/>
          </p:nvPr>
        </p:nvSpPr>
        <p:spPr>
          <a:xfrm>
            <a:off x="8976359" y="6356350"/>
            <a:ext cx="2855581" cy="365125"/>
          </a:xfrm>
        </p:spPr>
        <p:txBody>
          <a:bodyPr/>
          <a:lstStyle>
            <a:lvl1pPr>
              <a:defRPr>
                <a:solidFill>
                  <a:schemeClr val="bg2"/>
                </a:solidFill>
              </a:defRPr>
            </a:lvl1pPr>
          </a:lstStyle>
          <a:p>
            <a:fld id="{DB45AC6E-67BA-40C2-A6DC-9616ADEF884C}" type="slidenum">
              <a:rPr lang="en-US" smtClean="0"/>
              <a:pPr/>
              <a:t>‹#›</a:t>
            </a:fld>
            <a:endParaRPr lang="en-US"/>
          </a:p>
        </p:txBody>
      </p:sp>
      <p:pic>
        <p:nvPicPr>
          <p:cNvPr id="15" name="Picture 14">
            <a:extLst>
              <a:ext uri="{FF2B5EF4-FFF2-40B4-BE49-F238E27FC236}">
                <a16:creationId xmlns:a16="http://schemas.microsoft.com/office/drawing/2014/main" id="{90F45E26-6A07-4FDA-A235-A962C3849D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9756059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rocess or Additional Insigh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B561506-B113-4436-B77F-9531E9450B1C}"/>
              </a:ext>
            </a:extLst>
          </p:cNvPr>
          <p:cNvSpPr/>
          <p:nvPr userDrawn="1"/>
        </p:nvSpPr>
        <p:spPr>
          <a:xfrm>
            <a:off x="0" y="1"/>
            <a:ext cx="12192000" cy="2081048"/>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6C72F1-3D77-4FE7-852B-4D996E961853}"/>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D94EC99-20A7-44F3-BEAF-93AB33FAC64F}"/>
              </a:ext>
            </a:extLst>
          </p:cNvPr>
          <p:cNvSpPr>
            <a:spLocks noGrp="1"/>
          </p:cNvSpPr>
          <p:nvPr>
            <p:ph sz="quarter" idx="13" hasCustomPrompt="1"/>
          </p:nvPr>
        </p:nvSpPr>
        <p:spPr>
          <a:xfrm>
            <a:off x="514349" y="504826"/>
            <a:ext cx="10794781"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Process or Additional Insights Title</a:t>
            </a:r>
          </a:p>
        </p:txBody>
      </p:sp>
      <p:sp>
        <p:nvSpPr>
          <p:cNvPr id="8" name="Text Placeholder 9">
            <a:extLst>
              <a:ext uri="{FF2B5EF4-FFF2-40B4-BE49-F238E27FC236}">
                <a16:creationId xmlns:a16="http://schemas.microsoft.com/office/drawing/2014/main" id="{A0D733E8-445C-41D5-AEFF-F53F5AC5145C}"/>
              </a:ext>
            </a:extLst>
          </p:cNvPr>
          <p:cNvSpPr>
            <a:spLocks noGrp="1"/>
          </p:cNvSpPr>
          <p:nvPr>
            <p:ph type="body" sz="quarter" idx="15" hasCustomPrompt="1"/>
          </p:nvPr>
        </p:nvSpPr>
        <p:spPr>
          <a:xfrm>
            <a:off x="514350" y="1000125"/>
            <a:ext cx="10794780" cy="495300"/>
          </a:xfrm>
        </p:spPr>
        <p:txBody>
          <a:bodyPr>
            <a:normAutofit/>
          </a:bodyPr>
          <a:lstStyle>
            <a:lvl1pPr marL="0" indent="0">
              <a:buNone/>
              <a:defRPr sz="2000" b="1" baseline="0">
                <a:solidFill>
                  <a:srgbClr val="5098D1"/>
                </a:solidFill>
              </a:defRPr>
            </a:lvl1pPr>
          </a:lstStyle>
          <a:p>
            <a:pPr lvl="0"/>
            <a:r>
              <a:rPr lang="en-US"/>
              <a:t>Subtitle</a:t>
            </a:r>
          </a:p>
        </p:txBody>
      </p:sp>
      <p:sp>
        <p:nvSpPr>
          <p:cNvPr id="9" name="Slide Number Placeholder 24">
            <a:extLst>
              <a:ext uri="{FF2B5EF4-FFF2-40B4-BE49-F238E27FC236}">
                <a16:creationId xmlns:a16="http://schemas.microsoft.com/office/drawing/2014/main" id="{93DD1E78-173A-422E-BDF3-714CD24BC25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A410B8-C894-4336-A951-F39124782AD9}" type="slidenum">
              <a:rPr lang="en-US" smtClean="0"/>
              <a:t>‹#›</a:t>
            </a:fld>
            <a:endParaRPr lang="en-US"/>
          </a:p>
        </p:txBody>
      </p:sp>
      <p:pic>
        <p:nvPicPr>
          <p:cNvPr id="10" name="Picture 9">
            <a:extLst>
              <a:ext uri="{FF2B5EF4-FFF2-40B4-BE49-F238E27FC236}">
                <a16:creationId xmlns:a16="http://schemas.microsoft.com/office/drawing/2014/main" id="{31F2E2B0-95DE-4029-8933-1725AF7C57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4" name="Content Placeholder 6">
            <a:extLst>
              <a:ext uri="{FF2B5EF4-FFF2-40B4-BE49-F238E27FC236}">
                <a16:creationId xmlns:a16="http://schemas.microsoft.com/office/drawing/2014/main" id="{83B154DF-96C7-43E4-A14B-D90139E1AA4D}"/>
              </a:ext>
            </a:extLst>
          </p:cNvPr>
          <p:cNvSpPr>
            <a:spLocks noGrp="1"/>
          </p:cNvSpPr>
          <p:nvPr>
            <p:ph sz="quarter" idx="18" hasCustomPrompt="1"/>
          </p:nvPr>
        </p:nvSpPr>
        <p:spPr>
          <a:xfrm>
            <a:off x="66582"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6" name="Text Placeholder 3">
            <a:extLst>
              <a:ext uri="{FF2B5EF4-FFF2-40B4-BE49-F238E27FC236}">
                <a16:creationId xmlns:a16="http://schemas.microsoft.com/office/drawing/2014/main" id="{3678D594-4B1E-4985-A674-B7EF60CD0EAA}"/>
              </a:ext>
            </a:extLst>
          </p:cNvPr>
          <p:cNvSpPr>
            <a:spLocks noGrp="1"/>
          </p:cNvSpPr>
          <p:nvPr>
            <p:ph type="body" sz="quarter" idx="19"/>
          </p:nvPr>
        </p:nvSpPr>
        <p:spPr>
          <a:xfrm>
            <a:off x="4169824"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7" name="Content Placeholder 6">
            <a:extLst>
              <a:ext uri="{FF2B5EF4-FFF2-40B4-BE49-F238E27FC236}">
                <a16:creationId xmlns:a16="http://schemas.microsoft.com/office/drawing/2014/main" id="{456331C0-5CC4-42BD-AA89-27EE79E1B208}"/>
              </a:ext>
            </a:extLst>
          </p:cNvPr>
          <p:cNvSpPr>
            <a:spLocks noGrp="1"/>
          </p:cNvSpPr>
          <p:nvPr>
            <p:ph sz="quarter" idx="20" hasCustomPrompt="1"/>
          </p:nvPr>
        </p:nvSpPr>
        <p:spPr>
          <a:xfrm>
            <a:off x="4153346"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8" name="Text Placeholder 3">
            <a:extLst>
              <a:ext uri="{FF2B5EF4-FFF2-40B4-BE49-F238E27FC236}">
                <a16:creationId xmlns:a16="http://schemas.microsoft.com/office/drawing/2014/main" id="{A8C082FB-B039-45D3-8564-E307E3C0248E}"/>
              </a:ext>
            </a:extLst>
          </p:cNvPr>
          <p:cNvSpPr>
            <a:spLocks noGrp="1"/>
          </p:cNvSpPr>
          <p:nvPr>
            <p:ph type="body" sz="quarter" idx="21"/>
          </p:nvPr>
        </p:nvSpPr>
        <p:spPr>
          <a:xfrm>
            <a:off x="8240111"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9" name="Content Placeholder 6">
            <a:extLst>
              <a:ext uri="{FF2B5EF4-FFF2-40B4-BE49-F238E27FC236}">
                <a16:creationId xmlns:a16="http://schemas.microsoft.com/office/drawing/2014/main" id="{292FD385-0CC1-4D1D-8D51-F6CD023689FB}"/>
              </a:ext>
            </a:extLst>
          </p:cNvPr>
          <p:cNvSpPr>
            <a:spLocks noGrp="1"/>
          </p:cNvSpPr>
          <p:nvPr>
            <p:ph sz="quarter" idx="22" hasCustomPrompt="1"/>
          </p:nvPr>
        </p:nvSpPr>
        <p:spPr>
          <a:xfrm>
            <a:off x="8223633"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21" name="Content Placeholder 20">
            <a:extLst>
              <a:ext uri="{FF2B5EF4-FFF2-40B4-BE49-F238E27FC236}">
                <a16:creationId xmlns:a16="http://schemas.microsoft.com/office/drawing/2014/main" id="{8EB79067-2F24-4300-86E2-1F186B88538B}"/>
              </a:ext>
            </a:extLst>
          </p:cNvPr>
          <p:cNvSpPr>
            <a:spLocks noGrp="1"/>
          </p:cNvSpPr>
          <p:nvPr>
            <p:ph sz="quarter" idx="23" hasCustomPrompt="1"/>
          </p:nvPr>
        </p:nvSpPr>
        <p:spPr>
          <a:xfrm>
            <a:off x="5638800" y="1729417"/>
            <a:ext cx="914400" cy="703263"/>
          </a:xfrm>
        </p:spPr>
        <p:txBody>
          <a:bodyPr>
            <a:normAutofit/>
          </a:bodyPr>
          <a:lstStyle>
            <a:lvl1pPr marL="0" indent="0">
              <a:buNone/>
              <a:defRPr sz="1400"/>
            </a:lvl1pPr>
          </a:lstStyle>
          <a:p>
            <a:pPr lvl="0"/>
            <a:r>
              <a:rPr lang="en-US"/>
              <a:t>Icon</a:t>
            </a:r>
          </a:p>
        </p:txBody>
      </p:sp>
      <p:sp>
        <p:nvSpPr>
          <p:cNvPr id="23" name="Text Placeholder 3">
            <a:extLst>
              <a:ext uri="{FF2B5EF4-FFF2-40B4-BE49-F238E27FC236}">
                <a16:creationId xmlns:a16="http://schemas.microsoft.com/office/drawing/2014/main" id="{BF5D48C2-5FF1-448F-A384-06011AD7B8B1}"/>
              </a:ext>
            </a:extLst>
          </p:cNvPr>
          <p:cNvSpPr>
            <a:spLocks noGrp="1"/>
          </p:cNvSpPr>
          <p:nvPr>
            <p:ph type="body" sz="quarter" idx="24"/>
          </p:nvPr>
        </p:nvSpPr>
        <p:spPr>
          <a:xfrm>
            <a:off x="83060"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5" name="Content Placeholder 20">
            <a:extLst>
              <a:ext uri="{FF2B5EF4-FFF2-40B4-BE49-F238E27FC236}">
                <a16:creationId xmlns:a16="http://schemas.microsoft.com/office/drawing/2014/main" id="{70BC2D40-8989-472B-B7E6-12B54D320CDF}"/>
              </a:ext>
            </a:extLst>
          </p:cNvPr>
          <p:cNvSpPr>
            <a:spLocks noGrp="1"/>
          </p:cNvSpPr>
          <p:nvPr>
            <p:ph sz="quarter" idx="25" hasCustomPrompt="1"/>
          </p:nvPr>
        </p:nvSpPr>
        <p:spPr>
          <a:xfrm>
            <a:off x="9696305" y="1729417"/>
            <a:ext cx="914400" cy="703263"/>
          </a:xfrm>
        </p:spPr>
        <p:txBody>
          <a:bodyPr>
            <a:normAutofit/>
          </a:bodyPr>
          <a:lstStyle>
            <a:lvl1pPr marL="0" indent="0">
              <a:buNone/>
              <a:defRPr sz="1400"/>
            </a:lvl1pPr>
          </a:lstStyle>
          <a:p>
            <a:pPr lvl="0"/>
            <a:r>
              <a:rPr lang="en-US"/>
              <a:t>Icon</a:t>
            </a:r>
          </a:p>
        </p:txBody>
      </p:sp>
      <p:sp>
        <p:nvSpPr>
          <p:cNvPr id="20" name="Content Placeholder 20">
            <a:extLst>
              <a:ext uri="{FF2B5EF4-FFF2-40B4-BE49-F238E27FC236}">
                <a16:creationId xmlns:a16="http://schemas.microsoft.com/office/drawing/2014/main" id="{FA576BBA-FBE3-44C5-9927-72E22B379A76}"/>
              </a:ext>
            </a:extLst>
          </p:cNvPr>
          <p:cNvSpPr>
            <a:spLocks noGrp="1"/>
          </p:cNvSpPr>
          <p:nvPr>
            <p:ph sz="quarter" idx="26" hasCustomPrompt="1"/>
          </p:nvPr>
        </p:nvSpPr>
        <p:spPr>
          <a:xfrm>
            <a:off x="1531015" y="1744318"/>
            <a:ext cx="914400" cy="703263"/>
          </a:xfrm>
        </p:spPr>
        <p:txBody>
          <a:bodyPr>
            <a:normAutofit/>
          </a:bodyPr>
          <a:lstStyle>
            <a:lvl1pPr marL="0" indent="0">
              <a:buNone/>
              <a:defRPr sz="1400"/>
            </a:lvl1pPr>
          </a:lstStyle>
          <a:p>
            <a:pPr lvl="0"/>
            <a:r>
              <a:rPr lang="en-US"/>
              <a:t>Icon</a:t>
            </a:r>
          </a:p>
        </p:txBody>
      </p:sp>
    </p:spTree>
    <p:extLst>
      <p:ext uri="{BB962C8B-B14F-4D97-AF65-F5344CB8AC3E}">
        <p14:creationId xmlns:p14="http://schemas.microsoft.com/office/powerpoint/2010/main" val="13074733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rocess or Additional Insights (c)">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B561506-B113-4436-B77F-9531E9450B1C}"/>
              </a:ext>
            </a:extLst>
          </p:cNvPr>
          <p:cNvSpPr/>
          <p:nvPr userDrawn="1"/>
        </p:nvSpPr>
        <p:spPr>
          <a:xfrm>
            <a:off x="0" y="1"/>
            <a:ext cx="12192000" cy="2081048"/>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6C72F1-3D77-4FE7-852B-4D996E961853}"/>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D94EC99-20A7-44F3-BEAF-93AB33FAC64F}"/>
              </a:ext>
            </a:extLst>
          </p:cNvPr>
          <p:cNvSpPr>
            <a:spLocks noGrp="1"/>
          </p:cNvSpPr>
          <p:nvPr>
            <p:ph sz="quarter" idx="13" hasCustomPrompt="1"/>
          </p:nvPr>
        </p:nvSpPr>
        <p:spPr>
          <a:xfrm>
            <a:off x="514349" y="504826"/>
            <a:ext cx="10794781"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Process or Additional Insights Title</a:t>
            </a:r>
          </a:p>
        </p:txBody>
      </p:sp>
      <p:sp>
        <p:nvSpPr>
          <p:cNvPr id="8" name="Text Placeholder 9">
            <a:extLst>
              <a:ext uri="{FF2B5EF4-FFF2-40B4-BE49-F238E27FC236}">
                <a16:creationId xmlns:a16="http://schemas.microsoft.com/office/drawing/2014/main" id="{A0D733E8-445C-41D5-AEFF-F53F5AC5145C}"/>
              </a:ext>
            </a:extLst>
          </p:cNvPr>
          <p:cNvSpPr>
            <a:spLocks noGrp="1"/>
          </p:cNvSpPr>
          <p:nvPr>
            <p:ph type="body" sz="quarter" idx="15" hasCustomPrompt="1"/>
          </p:nvPr>
        </p:nvSpPr>
        <p:spPr>
          <a:xfrm>
            <a:off x="514350" y="1000125"/>
            <a:ext cx="10794780" cy="495300"/>
          </a:xfrm>
        </p:spPr>
        <p:txBody>
          <a:bodyPr>
            <a:normAutofit/>
          </a:bodyPr>
          <a:lstStyle>
            <a:lvl1pPr marL="0" indent="0">
              <a:buNone/>
              <a:defRPr sz="2000" b="1" baseline="0">
                <a:solidFill>
                  <a:srgbClr val="5098D1"/>
                </a:solidFill>
              </a:defRPr>
            </a:lvl1pPr>
          </a:lstStyle>
          <a:p>
            <a:pPr lvl="0"/>
            <a:r>
              <a:rPr lang="en-US"/>
              <a:t>Subtitle</a:t>
            </a:r>
          </a:p>
        </p:txBody>
      </p:sp>
      <p:sp>
        <p:nvSpPr>
          <p:cNvPr id="9" name="Slide Number Placeholder 24">
            <a:extLst>
              <a:ext uri="{FF2B5EF4-FFF2-40B4-BE49-F238E27FC236}">
                <a16:creationId xmlns:a16="http://schemas.microsoft.com/office/drawing/2014/main" id="{93DD1E78-173A-422E-BDF3-714CD24BC25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A410B8-C894-4336-A951-F39124782AD9}" type="slidenum">
              <a:rPr lang="en-US" smtClean="0"/>
              <a:t>‹#›</a:t>
            </a:fld>
            <a:endParaRPr lang="en-US"/>
          </a:p>
        </p:txBody>
      </p:sp>
      <p:pic>
        <p:nvPicPr>
          <p:cNvPr id="10" name="Picture 9">
            <a:extLst>
              <a:ext uri="{FF2B5EF4-FFF2-40B4-BE49-F238E27FC236}">
                <a16:creationId xmlns:a16="http://schemas.microsoft.com/office/drawing/2014/main" id="{31F2E2B0-95DE-4029-8933-1725AF7C57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4" name="Content Placeholder 6">
            <a:extLst>
              <a:ext uri="{FF2B5EF4-FFF2-40B4-BE49-F238E27FC236}">
                <a16:creationId xmlns:a16="http://schemas.microsoft.com/office/drawing/2014/main" id="{83B154DF-96C7-43E4-A14B-D90139E1AA4D}"/>
              </a:ext>
            </a:extLst>
          </p:cNvPr>
          <p:cNvSpPr>
            <a:spLocks noGrp="1"/>
          </p:cNvSpPr>
          <p:nvPr>
            <p:ph sz="quarter" idx="18" hasCustomPrompt="1"/>
          </p:nvPr>
        </p:nvSpPr>
        <p:spPr>
          <a:xfrm>
            <a:off x="66582"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6" name="Text Placeholder 3">
            <a:extLst>
              <a:ext uri="{FF2B5EF4-FFF2-40B4-BE49-F238E27FC236}">
                <a16:creationId xmlns:a16="http://schemas.microsoft.com/office/drawing/2014/main" id="{3678D594-4B1E-4985-A674-B7EF60CD0EAA}"/>
              </a:ext>
            </a:extLst>
          </p:cNvPr>
          <p:cNvSpPr>
            <a:spLocks noGrp="1"/>
          </p:cNvSpPr>
          <p:nvPr>
            <p:ph type="body" sz="quarter" idx="19"/>
          </p:nvPr>
        </p:nvSpPr>
        <p:spPr>
          <a:xfrm>
            <a:off x="4169824"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7" name="Content Placeholder 6">
            <a:extLst>
              <a:ext uri="{FF2B5EF4-FFF2-40B4-BE49-F238E27FC236}">
                <a16:creationId xmlns:a16="http://schemas.microsoft.com/office/drawing/2014/main" id="{456331C0-5CC4-42BD-AA89-27EE79E1B208}"/>
              </a:ext>
            </a:extLst>
          </p:cNvPr>
          <p:cNvSpPr>
            <a:spLocks noGrp="1"/>
          </p:cNvSpPr>
          <p:nvPr>
            <p:ph sz="quarter" idx="20" hasCustomPrompt="1"/>
          </p:nvPr>
        </p:nvSpPr>
        <p:spPr>
          <a:xfrm>
            <a:off x="4153346"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8" name="Text Placeholder 3">
            <a:extLst>
              <a:ext uri="{FF2B5EF4-FFF2-40B4-BE49-F238E27FC236}">
                <a16:creationId xmlns:a16="http://schemas.microsoft.com/office/drawing/2014/main" id="{A8C082FB-B039-45D3-8564-E307E3C0248E}"/>
              </a:ext>
            </a:extLst>
          </p:cNvPr>
          <p:cNvSpPr>
            <a:spLocks noGrp="1"/>
          </p:cNvSpPr>
          <p:nvPr>
            <p:ph type="body" sz="quarter" idx="21"/>
          </p:nvPr>
        </p:nvSpPr>
        <p:spPr>
          <a:xfrm>
            <a:off x="8240111"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9" name="Content Placeholder 6">
            <a:extLst>
              <a:ext uri="{FF2B5EF4-FFF2-40B4-BE49-F238E27FC236}">
                <a16:creationId xmlns:a16="http://schemas.microsoft.com/office/drawing/2014/main" id="{292FD385-0CC1-4D1D-8D51-F6CD023689FB}"/>
              </a:ext>
            </a:extLst>
          </p:cNvPr>
          <p:cNvSpPr>
            <a:spLocks noGrp="1"/>
          </p:cNvSpPr>
          <p:nvPr>
            <p:ph sz="quarter" idx="22" hasCustomPrompt="1"/>
          </p:nvPr>
        </p:nvSpPr>
        <p:spPr>
          <a:xfrm>
            <a:off x="8223633"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21" name="Content Placeholder 20">
            <a:extLst>
              <a:ext uri="{FF2B5EF4-FFF2-40B4-BE49-F238E27FC236}">
                <a16:creationId xmlns:a16="http://schemas.microsoft.com/office/drawing/2014/main" id="{8EB79067-2F24-4300-86E2-1F186B88538B}"/>
              </a:ext>
            </a:extLst>
          </p:cNvPr>
          <p:cNvSpPr>
            <a:spLocks noGrp="1"/>
          </p:cNvSpPr>
          <p:nvPr>
            <p:ph sz="quarter" idx="23" hasCustomPrompt="1"/>
          </p:nvPr>
        </p:nvSpPr>
        <p:spPr>
          <a:xfrm>
            <a:off x="5638800" y="1729417"/>
            <a:ext cx="914400" cy="703263"/>
          </a:xfrm>
        </p:spPr>
        <p:txBody>
          <a:bodyPr>
            <a:normAutofit/>
          </a:bodyPr>
          <a:lstStyle>
            <a:lvl1pPr marL="0" indent="0">
              <a:buNone/>
              <a:defRPr sz="1400"/>
            </a:lvl1pPr>
          </a:lstStyle>
          <a:p>
            <a:pPr lvl="0"/>
            <a:r>
              <a:rPr lang="en-US"/>
              <a:t>Icon</a:t>
            </a:r>
          </a:p>
        </p:txBody>
      </p:sp>
      <p:sp>
        <p:nvSpPr>
          <p:cNvPr id="23" name="Text Placeholder 3">
            <a:extLst>
              <a:ext uri="{FF2B5EF4-FFF2-40B4-BE49-F238E27FC236}">
                <a16:creationId xmlns:a16="http://schemas.microsoft.com/office/drawing/2014/main" id="{BF5D48C2-5FF1-448F-A384-06011AD7B8B1}"/>
              </a:ext>
            </a:extLst>
          </p:cNvPr>
          <p:cNvSpPr>
            <a:spLocks noGrp="1"/>
          </p:cNvSpPr>
          <p:nvPr>
            <p:ph type="body" sz="quarter" idx="24"/>
          </p:nvPr>
        </p:nvSpPr>
        <p:spPr>
          <a:xfrm>
            <a:off x="83060"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5" name="Content Placeholder 20">
            <a:extLst>
              <a:ext uri="{FF2B5EF4-FFF2-40B4-BE49-F238E27FC236}">
                <a16:creationId xmlns:a16="http://schemas.microsoft.com/office/drawing/2014/main" id="{70BC2D40-8989-472B-B7E6-12B54D320CDF}"/>
              </a:ext>
            </a:extLst>
          </p:cNvPr>
          <p:cNvSpPr>
            <a:spLocks noGrp="1"/>
          </p:cNvSpPr>
          <p:nvPr>
            <p:ph sz="quarter" idx="25" hasCustomPrompt="1"/>
          </p:nvPr>
        </p:nvSpPr>
        <p:spPr>
          <a:xfrm>
            <a:off x="9696305" y="1729417"/>
            <a:ext cx="914400" cy="703263"/>
          </a:xfrm>
        </p:spPr>
        <p:txBody>
          <a:bodyPr>
            <a:normAutofit/>
          </a:bodyPr>
          <a:lstStyle>
            <a:lvl1pPr marL="0" indent="0">
              <a:buNone/>
              <a:defRPr sz="1400"/>
            </a:lvl1pPr>
          </a:lstStyle>
          <a:p>
            <a:pPr lvl="0"/>
            <a:r>
              <a:rPr lang="en-US"/>
              <a:t>Icon</a:t>
            </a:r>
          </a:p>
        </p:txBody>
      </p:sp>
      <p:sp>
        <p:nvSpPr>
          <p:cNvPr id="20" name="Content Placeholder 20">
            <a:extLst>
              <a:ext uri="{FF2B5EF4-FFF2-40B4-BE49-F238E27FC236}">
                <a16:creationId xmlns:a16="http://schemas.microsoft.com/office/drawing/2014/main" id="{FA576BBA-FBE3-44C5-9927-72E22B379A76}"/>
              </a:ext>
            </a:extLst>
          </p:cNvPr>
          <p:cNvSpPr>
            <a:spLocks noGrp="1"/>
          </p:cNvSpPr>
          <p:nvPr>
            <p:ph sz="quarter" idx="26" hasCustomPrompt="1"/>
          </p:nvPr>
        </p:nvSpPr>
        <p:spPr>
          <a:xfrm>
            <a:off x="1531015" y="1744318"/>
            <a:ext cx="914400" cy="703263"/>
          </a:xfrm>
        </p:spPr>
        <p:txBody>
          <a:bodyPr>
            <a:normAutofit/>
          </a:bodyPr>
          <a:lstStyle>
            <a:lvl1pPr marL="0" indent="0">
              <a:buNone/>
              <a:defRPr sz="1400"/>
            </a:lvl1pPr>
          </a:lstStyle>
          <a:p>
            <a:pPr lvl="0"/>
            <a:r>
              <a:rPr lang="en-US"/>
              <a:t>Icon</a:t>
            </a:r>
          </a:p>
        </p:txBody>
      </p:sp>
      <p:sp>
        <p:nvSpPr>
          <p:cNvPr id="22" name="TextBox 21">
            <a:extLst>
              <a:ext uri="{FF2B5EF4-FFF2-40B4-BE49-F238E27FC236}">
                <a16:creationId xmlns:a16="http://schemas.microsoft.com/office/drawing/2014/main" id="{2A48ED3D-9381-4794-9BD3-AD6E7D03CF6C}"/>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3124356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Orange Thank You ">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581400" y="2998113"/>
            <a:ext cx="5029200" cy="86177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chemeClr val="bg1"/>
                </a:solidFill>
              </a:rPr>
              <a:t>Thank you.</a:t>
            </a:r>
          </a:p>
          <a:p>
            <a:endParaRPr lang="en-US"/>
          </a:p>
        </p:txBody>
      </p:sp>
    </p:spTree>
    <p:extLst>
      <p:ext uri="{BB962C8B-B14F-4D97-AF65-F5344CB8AC3E}">
        <p14:creationId xmlns:p14="http://schemas.microsoft.com/office/powerpoint/2010/main" val="34474980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White Thank You ">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581400" y="2998113"/>
            <a:ext cx="5029200" cy="86177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58721"/>
                </a:solidFill>
              </a:rPr>
              <a:t>Thank you.</a:t>
            </a:r>
          </a:p>
          <a:p>
            <a:endParaRPr lang="en-US"/>
          </a:p>
        </p:txBody>
      </p:sp>
    </p:spTree>
    <p:extLst>
      <p:ext uri="{BB962C8B-B14F-4D97-AF65-F5344CB8AC3E}">
        <p14:creationId xmlns:p14="http://schemas.microsoft.com/office/powerpoint/2010/main" val="3825559056"/>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Orange end slide - ks2018">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2018</a:t>
            </a:r>
          </a:p>
        </p:txBody>
      </p:sp>
    </p:spTree>
    <p:extLst>
      <p:ext uri="{BB962C8B-B14F-4D97-AF65-F5344CB8AC3E}">
        <p14:creationId xmlns:p14="http://schemas.microsoft.com/office/powerpoint/2010/main" val="23714140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Orange end slide - ks2019">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2019</a:t>
            </a:r>
          </a:p>
        </p:txBody>
      </p:sp>
    </p:spTree>
    <p:extLst>
      <p:ext uri="{BB962C8B-B14F-4D97-AF65-F5344CB8AC3E}">
        <p14:creationId xmlns:p14="http://schemas.microsoft.com/office/powerpoint/2010/main" val="36451498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Orange end slide - ks2020">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2020</a:t>
            </a:r>
          </a:p>
        </p:txBody>
      </p:sp>
    </p:spTree>
    <p:extLst>
      <p:ext uri="{BB962C8B-B14F-4D97-AF65-F5344CB8AC3E}">
        <p14:creationId xmlns:p14="http://schemas.microsoft.com/office/powerpoint/2010/main" val="2572151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nest w/Picture (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D3AAE2-4B21-4883-985D-FB0A30C37B88}"/>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300"/>
              <a:t>Honest Business is Good Business</a:t>
            </a:r>
          </a:p>
          <a:p>
            <a:pPr>
              <a:lnSpc>
                <a:spcPct val="110000"/>
              </a:lnSpc>
              <a:spcAft>
                <a:spcPts val="800"/>
              </a:spcAft>
            </a:pPr>
            <a:r>
              <a:rPr lang="en-US" sz="2400">
                <a:solidFill>
                  <a:srgbClr val="5098D1"/>
                </a:solidFill>
              </a:rPr>
              <a:t>We</a:t>
            </a:r>
            <a:r>
              <a:rPr lang="en-US" sz="2400" baseline="0">
                <a:solidFill>
                  <a:srgbClr val="5098D1"/>
                </a:solidFill>
              </a:rPr>
              <a:t> Believe in Integrity</a:t>
            </a:r>
            <a:endParaRPr lang="en-US" sz="2400">
              <a:solidFill>
                <a:srgbClr val="5098D1"/>
              </a:solidFill>
            </a:endParaRP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8" t="476" r="34096"/>
          <a:stretch/>
        </p:blipFill>
        <p:spPr>
          <a:xfrm>
            <a:off x="6568751" y="626115"/>
            <a:ext cx="5623249" cy="5655422"/>
          </a:xfrm>
          <a:prstGeom prst="rect">
            <a:avLst/>
          </a:prstGeom>
        </p:spPr>
      </p:pic>
      <p:sp>
        <p:nvSpPr>
          <p:cNvPr id="9" name="Content Placeholder 2">
            <a:extLst>
              <a:ext uri="{FF2B5EF4-FFF2-40B4-BE49-F238E27FC236}">
                <a16:creationId xmlns:a16="http://schemas.microsoft.com/office/drawing/2014/main" id="{82272881-E13D-47A4-A997-B1DA1ADAB73A}"/>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8" name="Slide Number Placeholder 24">
            <a:extLst>
              <a:ext uri="{FF2B5EF4-FFF2-40B4-BE49-F238E27FC236}">
                <a16:creationId xmlns:a16="http://schemas.microsoft.com/office/drawing/2014/main" id="{5979E770-BEE3-4113-B1C2-AC0CA768DD2D}"/>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FC1F25C5-D7F0-4B7B-8AEC-0ECF820705AF}" type="slidenum">
              <a:rPr lang="en-US" smtClean="0"/>
              <a:pPr/>
              <a:t>‹#›</a:t>
            </a:fld>
            <a:endParaRPr lang="en-US"/>
          </a:p>
        </p:txBody>
      </p:sp>
      <p:pic>
        <p:nvPicPr>
          <p:cNvPr id="11" name="Picture 10">
            <a:extLst>
              <a:ext uri="{FF2B5EF4-FFF2-40B4-BE49-F238E27FC236}">
                <a16:creationId xmlns:a16="http://schemas.microsoft.com/office/drawing/2014/main" id="{C881500A-2DC2-49C1-82A7-2EC8220244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ADCEAD26-DC6F-47E8-B457-D82372CD50AD}"/>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2304230811"/>
      </p:ext>
    </p:extLst>
  </p:cSld>
  <p:clrMapOvr>
    <a:masterClrMapping/>
  </p:clrMapOvr>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Orange end slide - ks2021">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2021</a:t>
            </a:r>
          </a:p>
        </p:txBody>
      </p:sp>
    </p:spTree>
    <p:extLst>
      <p:ext uri="{BB962C8B-B14F-4D97-AF65-F5344CB8AC3E}">
        <p14:creationId xmlns:p14="http://schemas.microsoft.com/office/powerpoint/2010/main" val="3698106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Orange end slide - ks2022">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2022</a:t>
            </a:r>
          </a:p>
        </p:txBody>
      </p:sp>
    </p:spTree>
    <p:extLst>
      <p:ext uri="{BB962C8B-B14F-4D97-AF65-F5344CB8AC3E}">
        <p14:creationId xmlns:p14="http://schemas.microsoft.com/office/powerpoint/2010/main" val="39360062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White end slide - ks2018">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2018</a:t>
            </a:r>
          </a:p>
        </p:txBody>
      </p:sp>
    </p:spTree>
    <p:extLst>
      <p:ext uri="{BB962C8B-B14F-4D97-AF65-F5344CB8AC3E}">
        <p14:creationId xmlns:p14="http://schemas.microsoft.com/office/powerpoint/2010/main" val="336786396"/>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White end slide - ks2019">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2019</a:t>
            </a:r>
          </a:p>
        </p:txBody>
      </p:sp>
    </p:spTree>
    <p:extLst>
      <p:ext uri="{BB962C8B-B14F-4D97-AF65-F5344CB8AC3E}">
        <p14:creationId xmlns:p14="http://schemas.microsoft.com/office/powerpoint/2010/main" val="1773223486"/>
      </p:ext>
    </p:extLst>
  </p:cSld>
  <p:clrMapOvr>
    <a:overrideClrMapping bg1="lt1" tx1="dk1" bg2="lt2" tx2="dk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White end slide - ks2020">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2020</a:t>
            </a:r>
          </a:p>
        </p:txBody>
      </p:sp>
    </p:spTree>
    <p:extLst>
      <p:ext uri="{BB962C8B-B14F-4D97-AF65-F5344CB8AC3E}">
        <p14:creationId xmlns:p14="http://schemas.microsoft.com/office/powerpoint/2010/main" val="3439362056"/>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White end slide - ks2021">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2021</a:t>
            </a:r>
          </a:p>
        </p:txBody>
      </p:sp>
    </p:spTree>
    <p:extLst>
      <p:ext uri="{BB962C8B-B14F-4D97-AF65-F5344CB8AC3E}">
        <p14:creationId xmlns:p14="http://schemas.microsoft.com/office/powerpoint/2010/main" val="2983843049"/>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White end slide - ks2022">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2022</a:t>
            </a:r>
          </a:p>
        </p:txBody>
      </p:sp>
    </p:spTree>
    <p:extLst>
      <p:ext uri="{BB962C8B-B14F-4D97-AF65-F5344CB8AC3E}">
        <p14:creationId xmlns:p14="http://schemas.microsoft.com/office/powerpoint/2010/main" val="428604769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orking w/Pictur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EAB4FC-5EC6-45F5-B11F-C66B672B10D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8399" t="639" r="25513" b="1"/>
          <a:stretch/>
        </p:blipFill>
        <p:spPr>
          <a:xfrm>
            <a:off x="6568751" y="635446"/>
            <a:ext cx="5623249" cy="5635788"/>
          </a:xfrm>
          <a:prstGeom prst="rect">
            <a:avLst/>
          </a:prstGeom>
        </p:spPr>
      </p:pic>
      <p:sp>
        <p:nvSpPr>
          <p:cNvPr id="9" name="Content Placeholder 2">
            <a:extLst>
              <a:ext uri="{FF2B5EF4-FFF2-40B4-BE49-F238E27FC236}">
                <a16:creationId xmlns:a16="http://schemas.microsoft.com/office/drawing/2014/main" id="{BD031E2C-A849-498E-9C6F-C7F0BA4CB0D0}"/>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D4C55491-28F7-42E9-8A4D-37C7B30C9CA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C9F3A7E-E141-48F4-ADF5-5D8B5263156D}" type="slidenum">
              <a:rPr lang="en-US" smtClean="0"/>
              <a:pPr/>
              <a:t>‹#›</a:t>
            </a:fld>
            <a:endParaRPr lang="en-US"/>
          </a:p>
        </p:txBody>
      </p:sp>
      <p:sp>
        <p:nvSpPr>
          <p:cNvPr id="15" name="Title 1">
            <a:extLst>
              <a:ext uri="{FF2B5EF4-FFF2-40B4-BE49-F238E27FC236}">
                <a16:creationId xmlns:a16="http://schemas.microsoft.com/office/drawing/2014/main" id="{0464FB15-CED7-4DF2-B6EB-59F58B197C4D}"/>
              </a:ext>
            </a:extLst>
          </p:cNvPr>
          <p:cNvSpPr txBox="1">
            <a:spLocks/>
          </p:cNvSpPr>
          <p:nvPr userDrawn="1"/>
        </p:nvSpPr>
        <p:spPr>
          <a:xfrm>
            <a:off x="514350" y="504826"/>
            <a:ext cx="5740012"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Working Toward Tomorrow, Today</a:t>
            </a:r>
          </a:p>
          <a:p>
            <a:pPr>
              <a:lnSpc>
                <a:spcPct val="110000"/>
              </a:lnSpc>
              <a:spcAft>
                <a:spcPts val="800"/>
              </a:spcAft>
            </a:pPr>
            <a:r>
              <a:rPr lang="en-US" sz="2200">
                <a:solidFill>
                  <a:srgbClr val="5098D1"/>
                </a:solidFill>
              </a:rPr>
              <a:t>We</a:t>
            </a:r>
            <a:r>
              <a:rPr lang="en-US" sz="2200" baseline="0">
                <a:solidFill>
                  <a:srgbClr val="5098D1"/>
                </a:solidFill>
              </a:rPr>
              <a:t> Believe in Innovation</a:t>
            </a:r>
            <a:endParaRPr lang="en-US" sz="2200">
              <a:solidFill>
                <a:srgbClr val="5098D1"/>
              </a:solidFill>
            </a:endParaRPr>
          </a:p>
        </p:txBody>
      </p:sp>
      <p:pic>
        <p:nvPicPr>
          <p:cNvPr id="18" name="Picture 17">
            <a:extLst>
              <a:ext uri="{FF2B5EF4-FFF2-40B4-BE49-F238E27FC236}">
                <a16:creationId xmlns:a16="http://schemas.microsoft.com/office/drawing/2014/main" id="{34A60852-CB4E-4CC6-8156-DE16F123EE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715092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orking w/Picture (c)">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EAB4FC-5EC6-45F5-B11F-C66B672B10D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8399" t="639" r="25513" b="1"/>
          <a:stretch/>
        </p:blipFill>
        <p:spPr>
          <a:xfrm>
            <a:off x="6568751" y="635446"/>
            <a:ext cx="5623249" cy="5635788"/>
          </a:xfrm>
          <a:prstGeom prst="rect">
            <a:avLst/>
          </a:prstGeom>
        </p:spPr>
      </p:pic>
      <p:sp>
        <p:nvSpPr>
          <p:cNvPr id="9" name="Content Placeholder 2">
            <a:extLst>
              <a:ext uri="{FF2B5EF4-FFF2-40B4-BE49-F238E27FC236}">
                <a16:creationId xmlns:a16="http://schemas.microsoft.com/office/drawing/2014/main" id="{BD031E2C-A849-498E-9C6F-C7F0BA4CB0D0}"/>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D4C55491-28F7-42E9-8A4D-37C7B30C9CA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C9F3A7E-E141-48F4-ADF5-5D8B5263156D}" type="slidenum">
              <a:rPr lang="en-US" smtClean="0"/>
              <a:pPr/>
              <a:t>‹#›</a:t>
            </a:fld>
            <a:endParaRPr lang="en-US"/>
          </a:p>
        </p:txBody>
      </p:sp>
      <p:sp>
        <p:nvSpPr>
          <p:cNvPr id="15" name="Title 1">
            <a:extLst>
              <a:ext uri="{FF2B5EF4-FFF2-40B4-BE49-F238E27FC236}">
                <a16:creationId xmlns:a16="http://schemas.microsoft.com/office/drawing/2014/main" id="{0464FB15-CED7-4DF2-B6EB-59F58B197C4D}"/>
              </a:ext>
            </a:extLst>
          </p:cNvPr>
          <p:cNvSpPr txBox="1">
            <a:spLocks/>
          </p:cNvSpPr>
          <p:nvPr userDrawn="1"/>
        </p:nvSpPr>
        <p:spPr>
          <a:xfrm>
            <a:off x="514350" y="504826"/>
            <a:ext cx="5740012"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Working Toward Tomorrow, Today</a:t>
            </a:r>
          </a:p>
          <a:p>
            <a:pPr>
              <a:lnSpc>
                <a:spcPct val="110000"/>
              </a:lnSpc>
              <a:spcAft>
                <a:spcPts val="800"/>
              </a:spcAft>
            </a:pPr>
            <a:r>
              <a:rPr lang="en-US" sz="2200">
                <a:solidFill>
                  <a:srgbClr val="5098D1"/>
                </a:solidFill>
              </a:rPr>
              <a:t>We</a:t>
            </a:r>
            <a:r>
              <a:rPr lang="en-US" sz="2200" baseline="0">
                <a:solidFill>
                  <a:srgbClr val="5098D1"/>
                </a:solidFill>
              </a:rPr>
              <a:t> Believe in Innovation</a:t>
            </a:r>
            <a:endParaRPr lang="en-US" sz="2200">
              <a:solidFill>
                <a:srgbClr val="5098D1"/>
              </a:solidFill>
            </a:endParaRPr>
          </a:p>
        </p:txBody>
      </p:sp>
      <p:pic>
        <p:nvPicPr>
          <p:cNvPr id="18" name="Picture 17">
            <a:extLst>
              <a:ext uri="{FF2B5EF4-FFF2-40B4-BE49-F238E27FC236}">
                <a16:creationId xmlns:a16="http://schemas.microsoft.com/office/drawing/2014/main" id="{34A60852-CB4E-4CC6-8156-DE16F123EE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764D3461-C317-4BE7-9B4A-6445029473D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731939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Point Left w/Picture R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60E60D2-B536-438D-9440-A8746C8CDB2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5502CE8-258F-46A9-AB90-0F32F08779BC}" type="datetime1">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11" name="Content Placeholder 6">
            <a:extLst>
              <a:ext uri="{FF2B5EF4-FFF2-40B4-BE49-F238E27FC236}">
                <a16:creationId xmlns:a16="http://schemas.microsoft.com/office/drawing/2014/main" id="{E552FFC6-63C5-46F4-B3D0-B4CCC070881B}"/>
              </a:ext>
            </a:extLst>
          </p:cNvPr>
          <p:cNvSpPr>
            <a:spLocks noGrp="1"/>
          </p:cNvSpPr>
          <p:nvPr>
            <p:ph sz="quarter" idx="13" hasCustomPrompt="1"/>
          </p:nvPr>
        </p:nvSpPr>
        <p:spPr>
          <a:xfrm>
            <a:off x="514350" y="504826"/>
            <a:ext cx="5730586"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1B8FE3A1-2EA1-463A-8B77-41FA121F1B0A}"/>
              </a:ext>
            </a:extLst>
          </p:cNvPr>
          <p:cNvSpPr>
            <a:spLocks noGrp="1"/>
          </p:cNvSpPr>
          <p:nvPr>
            <p:ph type="body" sz="quarter" idx="15" hasCustomPrompt="1"/>
          </p:nvPr>
        </p:nvSpPr>
        <p:spPr>
          <a:xfrm>
            <a:off x="514350" y="1000125"/>
            <a:ext cx="5730586"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 name="Picture Placeholder 2">
            <a:extLst>
              <a:ext uri="{FF2B5EF4-FFF2-40B4-BE49-F238E27FC236}">
                <a16:creationId xmlns:a16="http://schemas.microsoft.com/office/drawing/2014/main" id="{A56DE8C3-0EEB-41EE-A5A8-E1623FBBCDBA}"/>
              </a:ext>
            </a:extLst>
          </p:cNvPr>
          <p:cNvSpPr>
            <a:spLocks noGrp="1"/>
          </p:cNvSpPr>
          <p:nvPr>
            <p:ph type="pic" sz="quarter" idx="14"/>
          </p:nvPr>
        </p:nvSpPr>
        <p:spPr>
          <a:xfrm>
            <a:off x="6581775" y="599096"/>
            <a:ext cx="5610225" cy="5646737"/>
          </a:xfrm>
        </p:spPr>
        <p:txBody>
          <a:bodyPr/>
          <a:lstStyle>
            <a:lvl1pPr marL="0" indent="0">
              <a:buNone/>
              <a:defRPr/>
            </a:lvl1pPr>
          </a:lstStyle>
          <a:p>
            <a:endParaRPr lang="en-US"/>
          </a:p>
        </p:txBody>
      </p:sp>
      <p:sp>
        <p:nvSpPr>
          <p:cNvPr id="14" name="Content Placeholder 2">
            <a:extLst>
              <a:ext uri="{FF2B5EF4-FFF2-40B4-BE49-F238E27FC236}">
                <a16:creationId xmlns:a16="http://schemas.microsoft.com/office/drawing/2014/main" id="{650FD446-7E2E-438D-9064-DD69E6B7829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8" name="Slide Number Placeholder 24">
            <a:extLst>
              <a:ext uri="{FF2B5EF4-FFF2-40B4-BE49-F238E27FC236}">
                <a16:creationId xmlns:a16="http://schemas.microsoft.com/office/drawing/2014/main" id="{E544B8E3-46CA-4C09-97A4-8BB38EF33473}"/>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C4A15BC-A2EB-44FC-9F62-E34FBC27CAEA}" type="slidenum">
              <a:rPr lang="en-US" smtClean="0"/>
              <a:pPr/>
              <a:t>‹#›</a:t>
            </a:fld>
            <a:endParaRPr lang="en-US"/>
          </a:p>
        </p:txBody>
      </p:sp>
      <p:pic>
        <p:nvPicPr>
          <p:cNvPr id="17" name="Picture 16">
            <a:extLst>
              <a:ext uri="{FF2B5EF4-FFF2-40B4-BE49-F238E27FC236}">
                <a16:creationId xmlns:a16="http://schemas.microsoft.com/office/drawing/2014/main" id="{F920FB86-15C7-4974-AA7E-C2EE86FA05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847126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 Bullet Point w/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0A2296F-9636-42B0-AE17-4861176B21D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47F3FF1-6BF5-4481-8A35-9463A69802AC}" type="datetime1">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3" name="Picture Placeholder 2"/>
          <p:cNvSpPr>
            <a:spLocks noGrp="1"/>
          </p:cNvSpPr>
          <p:nvPr>
            <p:ph type="pic" sz="quarter" idx="14"/>
          </p:nvPr>
        </p:nvSpPr>
        <p:spPr>
          <a:xfrm>
            <a:off x="0" y="932470"/>
            <a:ext cx="5610225" cy="5313363"/>
          </a:xfrm>
        </p:spPr>
        <p:txBody>
          <a:bodyPr/>
          <a:lstStyle/>
          <a:p>
            <a:endParaRPr lang="en-US"/>
          </a:p>
        </p:txBody>
      </p:sp>
      <p:sp>
        <p:nvSpPr>
          <p:cNvPr id="8" name="Content Placeholder 7"/>
          <p:cNvSpPr>
            <a:spLocks noGrp="1"/>
          </p:cNvSpPr>
          <p:nvPr>
            <p:ph sz="quarter" idx="15" hasCustomPrompt="1"/>
          </p:nvPr>
        </p:nvSpPr>
        <p:spPr>
          <a:xfrm>
            <a:off x="6457950" y="485775"/>
            <a:ext cx="5178425" cy="657225"/>
          </a:xfrm>
        </p:spPr>
        <p:txBody>
          <a:bodyPr>
            <a:normAutofit/>
          </a:bodyPr>
          <a:lstStyle>
            <a:lvl1pPr marL="0" indent="0" algn="r">
              <a:buFontTx/>
              <a:buNone/>
              <a:defRPr sz="2800" b="1"/>
            </a:lvl1pPr>
          </a:lstStyle>
          <a:p>
            <a:pPr lvl="0"/>
            <a:r>
              <a:rPr lang="en-US"/>
              <a:t>Title</a:t>
            </a:r>
          </a:p>
        </p:txBody>
      </p:sp>
      <p:sp>
        <p:nvSpPr>
          <p:cNvPr id="10" name="Content Placeholder 9"/>
          <p:cNvSpPr>
            <a:spLocks noGrp="1"/>
          </p:cNvSpPr>
          <p:nvPr>
            <p:ph sz="quarter" idx="16" hasCustomPrompt="1"/>
          </p:nvPr>
        </p:nvSpPr>
        <p:spPr>
          <a:xfrm>
            <a:off x="6457950" y="1123950"/>
            <a:ext cx="5178425" cy="400050"/>
          </a:xfrm>
        </p:spPr>
        <p:txBody>
          <a:bodyPr>
            <a:normAutofit/>
          </a:bodyPr>
          <a:lstStyle>
            <a:lvl1pPr marL="0" indent="0" algn="r">
              <a:buNone/>
              <a:defRPr sz="1900" b="1" baseline="0">
                <a:solidFill>
                  <a:srgbClr val="5098D1"/>
                </a:solidFill>
              </a:defRPr>
            </a:lvl1pPr>
          </a:lstStyle>
          <a:p>
            <a:pPr lvl="0"/>
            <a:r>
              <a:rPr lang="en-US"/>
              <a:t>Subtitle</a:t>
            </a:r>
          </a:p>
        </p:txBody>
      </p:sp>
      <p:sp>
        <p:nvSpPr>
          <p:cNvPr id="11" name="Content Placeholder 2">
            <a:extLst>
              <a:ext uri="{FF2B5EF4-FFF2-40B4-BE49-F238E27FC236}">
                <a16:creationId xmlns:a16="http://schemas.microsoft.com/office/drawing/2014/main" id="{7F7016AA-A6A5-449C-B4E1-A96744FABDDA}"/>
              </a:ext>
            </a:extLst>
          </p:cNvPr>
          <p:cNvSpPr>
            <a:spLocks noGrp="1"/>
          </p:cNvSpPr>
          <p:nvPr>
            <p:ph sz="half" idx="1" hasCustomPrompt="1"/>
          </p:nvPr>
        </p:nvSpPr>
        <p:spPr>
          <a:xfrm>
            <a:off x="6457950" y="1685870"/>
            <a:ext cx="5178015" cy="4465691"/>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6" name="Slide Number Placeholder 24">
            <a:extLst>
              <a:ext uri="{FF2B5EF4-FFF2-40B4-BE49-F238E27FC236}">
                <a16:creationId xmlns:a16="http://schemas.microsoft.com/office/drawing/2014/main" id="{D34FB06D-EE37-4AC7-A133-29036EFE1CD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A9DF289-5DFB-4CE2-A49E-A18DF61B66D4}" type="slidenum">
              <a:rPr lang="en-US" smtClean="0"/>
              <a:pPr/>
              <a:t>‹#›</a:t>
            </a:fld>
            <a:endParaRPr lang="en-US"/>
          </a:p>
        </p:txBody>
      </p:sp>
      <p:pic>
        <p:nvPicPr>
          <p:cNvPr id="18" name="Picture 17">
            <a:extLst>
              <a:ext uri="{FF2B5EF4-FFF2-40B4-BE49-F238E27FC236}">
                <a16:creationId xmlns:a16="http://schemas.microsoft.com/office/drawing/2014/main" id="{253E2EEF-174C-41F8-8A0A-EA624298CE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454167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ullet Point w/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E596AAA-AA92-4458-A6D3-436EDC691691}"/>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D825209-7025-48B5-83CF-D12949CEAE60}" type="datetime1">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11" name="Content Placeholder 6">
            <a:extLst>
              <a:ext uri="{FF2B5EF4-FFF2-40B4-BE49-F238E27FC236}">
                <a16:creationId xmlns:a16="http://schemas.microsoft.com/office/drawing/2014/main" id="{E552FFC6-63C5-46F4-B3D0-B4CCC070881B}"/>
              </a:ext>
            </a:extLst>
          </p:cNvPr>
          <p:cNvSpPr>
            <a:spLocks noGrp="1"/>
          </p:cNvSpPr>
          <p:nvPr>
            <p:ph sz="quarter" idx="13" hasCustomPrompt="1"/>
          </p:nvPr>
        </p:nvSpPr>
        <p:spPr>
          <a:xfrm>
            <a:off x="6042307" y="504826"/>
            <a:ext cx="5730586" cy="571500"/>
          </a:xfrm>
        </p:spPr>
        <p:txBody>
          <a:bodyPr>
            <a:noAutofit/>
          </a:bodyPr>
          <a:lstStyle>
            <a:lvl1pPr marL="0" indent="0">
              <a:buNone/>
              <a:defRPr sz="32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1B8FE3A1-2EA1-463A-8B77-41FA121F1B0A}"/>
              </a:ext>
            </a:extLst>
          </p:cNvPr>
          <p:cNvSpPr>
            <a:spLocks noGrp="1"/>
          </p:cNvSpPr>
          <p:nvPr>
            <p:ph type="body" sz="quarter" idx="15" hasCustomPrompt="1"/>
          </p:nvPr>
        </p:nvSpPr>
        <p:spPr>
          <a:xfrm>
            <a:off x="6042307" y="1000125"/>
            <a:ext cx="5730586" cy="495300"/>
          </a:xfrm>
        </p:spPr>
        <p:txBody>
          <a:bodyPr>
            <a:normAutofit/>
          </a:bodyPr>
          <a:lstStyle>
            <a:lvl1pPr marL="0" indent="0">
              <a:buNone/>
              <a:defRPr sz="1800" b="1" baseline="0">
                <a:solidFill>
                  <a:srgbClr val="5098D1"/>
                </a:solidFill>
              </a:defRPr>
            </a:lvl1pPr>
          </a:lstStyle>
          <a:p>
            <a:pPr lvl="0"/>
            <a:r>
              <a:rPr lang="en-US"/>
              <a:t>Subtitle</a:t>
            </a:r>
          </a:p>
        </p:txBody>
      </p:sp>
      <p:sp>
        <p:nvSpPr>
          <p:cNvPr id="10" name="Picture Placeholder 2">
            <a:extLst>
              <a:ext uri="{FF2B5EF4-FFF2-40B4-BE49-F238E27FC236}">
                <a16:creationId xmlns:a16="http://schemas.microsoft.com/office/drawing/2014/main" id="{A56DE8C3-0EEB-41EE-A5A8-E1623FBBCDBA}"/>
              </a:ext>
            </a:extLst>
          </p:cNvPr>
          <p:cNvSpPr>
            <a:spLocks noGrp="1"/>
          </p:cNvSpPr>
          <p:nvPr>
            <p:ph type="pic" sz="quarter" idx="14"/>
          </p:nvPr>
        </p:nvSpPr>
        <p:spPr>
          <a:xfrm>
            <a:off x="0" y="599096"/>
            <a:ext cx="5610225" cy="5646737"/>
          </a:xfrm>
        </p:spPr>
        <p:txBody>
          <a:bodyPr/>
          <a:lstStyle>
            <a:lvl1pPr marL="0" indent="0">
              <a:buNone/>
              <a:defRPr/>
            </a:lvl1pPr>
          </a:lstStyle>
          <a:p>
            <a:endParaRPr lang="en-US"/>
          </a:p>
        </p:txBody>
      </p:sp>
      <p:sp>
        <p:nvSpPr>
          <p:cNvPr id="13" name="Content Placeholder 2">
            <a:extLst>
              <a:ext uri="{FF2B5EF4-FFF2-40B4-BE49-F238E27FC236}">
                <a16:creationId xmlns:a16="http://schemas.microsoft.com/office/drawing/2014/main" id="{DC396CCD-FE93-4948-AD6F-AC9E7E57CB21}"/>
              </a:ext>
            </a:extLst>
          </p:cNvPr>
          <p:cNvSpPr>
            <a:spLocks noGrp="1"/>
          </p:cNvSpPr>
          <p:nvPr>
            <p:ph sz="half" idx="17" hasCustomPrompt="1"/>
          </p:nvPr>
        </p:nvSpPr>
        <p:spPr>
          <a:xfrm>
            <a:off x="6042308" y="1735280"/>
            <a:ext cx="5730586" cy="4416281"/>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8" name="Slide Number Placeholder 24">
            <a:extLst>
              <a:ext uri="{FF2B5EF4-FFF2-40B4-BE49-F238E27FC236}">
                <a16:creationId xmlns:a16="http://schemas.microsoft.com/office/drawing/2014/main" id="{FE199565-46D0-4A65-ADC3-D6920B0F359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207C95D0-5E48-4FDD-9B80-D8B1B3323BCF}" type="slidenum">
              <a:rPr lang="en-US" smtClean="0"/>
              <a:pPr/>
              <a:t>‹#›</a:t>
            </a:fld>
            <a:endParaRPr lang="en-US"/>
          </a:p>
        </p:txBody>
      </p:sp>
      <p:pic>
        <p:nvPicPr>
          <p:cNvPr id="17" name="Picture 16">
            <a:extLst>
              <a:ext uri="{FF2B5EF4-FFF2-40B4-BE49-F238E27FC236}">
                <a16:creationId xmlns:a16="http://schemas.microsoft.com/office/drawing/2014/main" id="{E7DE0075-EFC2-4DF6-980E-B5FCECCFCF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647110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xecutive Summar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663553" y="808532"/>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6663554" y="870098"/>
            <a:ext cx="2312806" cy="369332"/>
          </a:xfrm>
          <a:prstGeom prst="rect">
            <a:avLst/>
          </a:prstGeom>
          <a:noFill/>
        </p:spPr>
        <p:txBody>
          <a:bodyPr wrap="square" rtlCol="0">
            <a:spAutoFit/>
          </a:bodyPr>
          <a:lstStyle/>
          <a:p>
            <a:r>
              <a:rPr lang="en-US" sz="1800">
                <a:solidFill>
                  <a:srgbClr val="F58721"/>
                </a:solidFill>
              </a:rPr>
              <a:t>OUTCOMES AT WORK</a:t>
            </a:r>
          </a:p>
        </p:txBody>
      </p:sp>
      <p:sp>
        <p:nvSpPr>
          <p:cNvPr id="18" name="TextBox 17">
            <a:extLst>
              <a:ext uri="{FF2B5EF4-FFF2-40B4-BE49-F238E27FC236}">
                <a16:creationId xmlns:a16="http://schemas.microsoft.com/office/drawing/2014/main" id="{421AE0A1-7090-415F-A27E-B6EF2B8A30EB}"/>
              </a:ext>
            </a:extLst>
          </p:cNvPr>
          <p:cNvSpPr txBox="1"/>
          <p:nvPr userDrawn="1"/>
        </p:nvSpPr>
        <p:spPr>
          <a:xfrm>
            <a:off x="6579473" y="1632428"/>
            <a:ext cx="4529964" cy="400110"/>
          </a:xfrm>
          <a:prstGeom prst="rect">
            <a:avLst/>
          </a:prstGeom>
          <a:noFill/>
        </p:spPr>
        <p:txBody>
          <a:bodyPr wrap="square" rtlCol="0">
            <a:spAutoFit/>
          </a:bodyPr>
          <a:lstStyle/>
          <a:p>
            <a:r>
              <a:rPr lang="en-US" sz="2000" b="1"/>
              <a:t>Data-Driven Decisions</a:t>
            </a:r>
          </a:p>
        </p:txBody>
      </p:sp>
      <p:sp>
        <p:nvSpPr>
          <p:cNvPr id="19" name="TextBox 18">
            <a:extLst>
              <a:ext uri="{FF2B5EF4-FFF2-40B4-BE49-F238E27FC236}">
                <a16:creationId xmlns:a16="http://schemas.microsoft.com/office/drawing/2014/main" id="{73DBC407-2257-4603-A654-1F5BC72D6D17}"/>
              </a:ext>
            </a:extLst>
          </p:cNvPr>
          <p:cNvSpPr txBox="1"/>
          <p:nvPr userDrawn="1"/>
        </p:nvSpPr>
        <p:spPr>
          <a:xfrm>
            <a:off x="6579473" y="2032538"/>
            <a:ext cx="5433854" cy="307777"/>
          </a:xfrm>
          <a:prstGeom prst="rect">
            <a:avLst/>
          </a:prstGeom>
          <a:noFill/>
        </p:spPr>
        <p:txBody>
          <a:bodyPr wrap="square" rtlCol="0">
            <a:spAutoFit/>
          </a:bodyPr>
          <a:lstStyle/>
          <a:p>
            <a:r>
              <a:rPr lang="en-US" sz="1400"/>
              <a:t>Do more with less time, tighter budgets, and few people.</a:t>
            </a:r>
          </a:p>
        </p:txBody>
      </p:sp>
      <p:sp>
        <p:nvSpPr>
          <p:cNvPr id="20" name="TextBox 19">
            <a:extLst>
              <a:ext uri="{FF2B5EF4-FFF2-40B4-BE49-F238E27FC236}">
                <a16:creationId xmlns:a16="http://schemas.microsoft.com/office/drawing/2014/main" id="{D5C2B504-2E6B-436C-A1DE-0BA1DA2F065B}"/>
              </a:ext>
            </a:extLst>
          </p:cNvPr>
          <p:cNvSpPr txBox="1"/>
          <p:nvPr userDrawn="1"/>
        </p:nvSpPr>
        <p:spPr>
          <a:xfrm>
            <a:off x="6579473" y="2503205"/>
            <a:ext cx="4529964" cy="400110"/>
          </a:xfrm>
          <a:prstGeom prst="rect">
            <a:avLst/>
          </a:prstGeom>
          <a:noFill/>
        </p:spPr>
        <p:txBody>
          <a:bodyPr wrap="square" rtlCol="0">
            <a:spAutoFit/>
          </a:bodyPr>
          <a:lstStyle/>
          <a:p>
            <a:r>
              <a:rPr lang="en-US" sz="2000" b="1"/>
              <a:t>Innovation &amp; Automation</a:t>
            </a:r>
          </a:p>
        </p:txBody>
      </p:sp>
      <p:sp>
        <p:nvSpPr>
          <p:cNvPr id="21" name="TextBox 20">
            <a:extLst>
              <a:ext uri="{FF2B5EF4-FFF2-40B4-BE49-F238E27FC236}">
                <a16:creationId xmlns:a16="http://schemas.microsoft.com/office/drawing/2014/main" id="{D789FC49-3F73-411D-83F5-9C990DB4908F}"/>
              </a:ext>
            </a:extLst>
          </p:cNvPr>
          <p:cNvSpPr txBox="1"/>
          <p:nvPr userDrawn="1"/>
        </p:nvSpPr>
        <p:spPr>
          <a:xfrm>
            <a:off x="6579473" y="2903315"/>
            <a:ext cx="5433854" cy="523220"/>
          </a:xfrm>
          <a:prstGeom prst="rect">
            <a:avLst/>
          </a:prstGeom>
          <a:noFill/>
        </p:spPr>
        <p:txBody>
          <a:bodyPr wrap="square" rtlCol="0">
            <a:spAutoFit/>
          </a:bodyPr>
          <a:lstStyle/>
          <a:p>
            <a:r>
              <a:rPr lang="en-US" sz="1400"/>
              <a:t>Unlock the potential of digital to become more open, efficient, collaborative, and democratic.</a:t>
            </a:r>
          </a:p>
        </p:txBody>
      </p:sp>
      <p:sp>
        <p:nvSpPr>
          <p:cNvPr id="22" name="TextBox 21">
            <a:extLst>
              <a:ext uri="{FF2B5EF4-FFF2-40B4-BE49-F238E27FC236}">
                <a16:creationId xmlns:a16="http://schemas.microsoft.com/office/drawing/2014/main" id="{F6C5D117-95F0-4E3B-BDF4-3244EB1F84EF}"/>
              </a:ext>
            </a:extLst>
          </p:cNvPr>
          <p:cNvSpPr txBox="1"/>
          <p:nvPr userDrawn="1"/>
        </p:nvSpPr>
        <p:spPr>
          <a:xfrm>
            <a:off x="6579473" y="3589425"/>
            <a:ext cx="4529964" cy="400110"/>
          </a:xfrm>
          <a:prstGeom prst="rect">
            <a:avLst/>
          </a:prstGeom>
          <a:noFill/>
        </p:spPr>
        <p:txBody>
          <a:bodyPr wrap="square" rtlCol="0">
            <a:spAutoFit/>
          </a:bodyPr>
          <a:lstStyle/>
          <a:p>
            <a:r>
              <a:rPr lang="en-US" sz="2000" b="1"/>
              <a:t>Transparency &amp; Citizen Satisfaction</a:t>
            </a:r>
          </a:p>
        </p:txBody>
      </p:sp>
      <p:sp>
        <p:nvSpPr>
          <p:cNvPr id="23" name="TextBox 22">
            <a:extLst>
              <a:ext uri="{FF2B5EF4-FFF2-40B4-BE49-F238E27FC236}">
                <a16:creationId xmlns:a16="http://schemas.microsoft.com/office/drawing/2014/main" id="{797DE56E-D4AA-4F07-AB13-7875CA8A7626}"/>
              </a:ext>
            </a:extLst>
          </p:cNvPr>
          <p:cNvSpPr txBox="1"/>
          <p:nvPr userDrawn="1"/>
        </p:nvSpPr>
        <p:spPr>
          <a:xfrm>
            <a:off x="6579473" y="3989535"/>
            <a:ext cx="5433854" cy="523220"/>
          </a:xfrm>
          <a:prstGeom prst="rect">
            <a:avLst/>
          </a:prstGeom>
          <a:noFill/>
        </p:spPr>
        <p:txBody>
          <a:bodyPr wrap="square" rtlCol="0">
            <a:spAutoFit/>
          </a:bodyPr>
          <a:lstStyle/>
          <a:p>
            <a:r>
              <a:rPr lang="en-US" sz="1400"/>
              <a:t>Gather world class insights to drive better reporting, analytics, and transparency.</a:t>
            </a:r>
          </a:p>
        </p:txBody>
      </p:sp>
      <p:sp>
        <p:nvSpPr>
          <p:cNvPr id="24" name="TextBox 23">
            <a:extLst>
              <a:ext uri="{FF2B5EF4-FFF2-40B4-BE49-F238E27FC236}">
                <a16:creationId xmlns:a16="http://schemas.microsoft.com/office/drawing/2014/main" id="{27B72EC0-91F5-4755-A64A-3463876612DB}"/>
              </a:ext>
            </a:extLst>
          </p:cNvPr>
          <p:cNvSpPr txBox="1"/>
          <p:nvPr userDrawn="1"/>
        </p:nvSpPr>
        <p:spPr>
          <a:xfrm>
            <a:off x="6579473" y="4675645"/>
            <a:ext cx="4529964" cy="400110"/>
          </a:xfrm>
          <a:prstGeom prst="rect">
            <a:avLst/>
          </a:prstGeom>
          <a:noFill/>
        </p:spPr>
        <p:txBody>
          <a:bodyPr wrap="square" rtlCol="0">
            <a:spAutoFit/>
          </a:bodyPr>
          <a:lstStyle/>
          <a:p>
            <a:r>
              <a:rPr lang="en-US" sz="2000" b="1"/>
              <a:t>Talent Management Solutions</a:t>
            </a:r>
          </a:p>
        </p:txBody>
      </p:sp>
      <p:sp>
        <p:nvSpPr>
          <p:cNvPr id="25" name="TextBox 24">
            <a:extLst>
              <a:ext uri="{FF2B5EF4-FFF2-40B4-BE49-F238E27FC236}">
                <a16:creationId xmlns:a16="http://schemas.microsoft.com/office/drawing/2014/main" id="{5B08C87C-E109-4EF6-9711-BB5A24F8285C}"/>
              </a:ext>
            </a:extLst>
          </p:cNvPr>
          <p:cNvSpPr txBox="1"/>
          <p:nvPr userDrawn="1"/>
        </p:nvSpPr>
        <p:spPr>
          <a:xfrm>
            <a:off x="6579473" y="5075755"/>
            <a:ext cx="5433854" cy="523220"/>
          </a:xfrm>
          <a:prstGeom prst="rect">
            <a:avLst/>
          </a:prstGeom>
          <a:noFill/>
        </p:spPr>
        <p:txBody>
          <a:bodyPr wrap="square" rtlCol="0">
            <a:spAutoFit/>
          </a:bodyPr>
          <a:lstStyle/>
          <a:p>
            <a:r>
              <a:rPr lang="en-US" sz="1400"/>
              <a:t>Embrace the future workforce to make your business more productive and efficient. </a:t>
            </a:r>
          </a:p>
        </p:txBody>
      </p:sp>
      <p:pic>
        <p:nvPicPr>
          <p:cNvPr id="27" name="Picture 26">
            <a:extLst>
              <a:ext uri="{FF2B5EF4-FFF2-40B4-BE49-F238E27FC236}">
                <a16:creationId xmlns:a16="http://schemas.microsoft.com/office/drawing/2014/main" id="{2D6A4B1E-1728-4ADF-A1BB-ABFBA10A71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1821" b="3652"/>
          <a:stretch/>
        </p:blipFill>
        <p:spPr>
          <a:xfrm>
            <a:off x="3" y="797441"/>
            <a:ext cx="5612850" cy="5433238"/>
          </a:xfrm>
          <a:prstGeom prst="rect">
            <a:avLst/>
          </a:prstGeom>
        </p:spPr>
      </p:pic>
    </p:spTree>
    <p:extLst>
      <p:ext uri="{BB962C8B-B14F-4D97-AF65-F5344CB8AC3E}">
        <p14:creationId xmlns:p14="http://schemas.microsoft.com/office/powerpoint/2010/main" val="386480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Executive Summar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663553" y="808532"/>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6663554" y="870098"/>
            <a:ext cx="2312806" cy="369332"/>
          </a:xfrm>
          <a:prstGeom prst="rect">
            <a:avLst/>
          </a:prstGeom>
          <a:noFill/>
        </p:spPr>
        <p:txBody>
          <a:bodyPr wrap="square" rtlCol="0">
            <a:spAutoFit/>
          </a:bodyPr>
          <a:lstStyle/>
          <a:p>
            <a:r>
              <a:rPr lang="en-US" sz="1800">
                <a:solidFill>
                  <a:srgbClr val="F58721"/>
                </a:solidFill>
              </a:rPr>
              <a:t>OUTCOMES AT WORK</a:t>
            </a:r>
          </a:p>
        </p:txBody>
      </p:sp>
      <p:sp>
        <p:nvSpPr>
          <p:cNvPr id="18" name="TextBox 17">
            <a:extLst>
              <a:ext uri="{FF2B5EF4-FFF2-40B4-BE49-F238E27FC236}">
                <a16:creationId xmlns:a16="http://schemas.microsoft.com/office/drawing/2014/main" id="{421AE0A1-7090-415F-A27E-B6EF2B8A30EB}"/>
              </a:ext>
            </a:extLst>
          </p:cNvPr>
          <p:cNvSpPr txBox="1"/>
          <p:nvPr userDrawn="1"/>
        </p:nvSpPr>
        <p:spPr>
          <a:xfrm>
            <a:off x="6579473" y="1632428"/>
            <a:ext cx="4529964" cy="400110"/>
          </a:xfrm>
          <a:prstGeom prst="rect">
            <a:avLst/>
          </a:prstGeom>
          <a:noFill/>
        </p:spPr>
        <p:txBody>
          <a:bodyPr wrap="square" rtlCol="0">
            <a:spAutoFit/>
          </a:bodyPr>
          <a:lstStyle/>
          <a:p>
            <a:r>
              <a:rPr lang="en-US" sz="2000" b="1"/>
              <a:t>Data-Driven Decisions</a:t>
            </a:r>
          </a:p>
        </p:txBody>
      </p:sp>
      <p:sp>
        <p:nvSpPr>
          <p:cNvPr id="19" name="TextBox 18">
            <a:extLst>
              <a:ext uri="{FF2B5EF4-FFF2-40B4-BE49-F238E27FC236}">
                <a16:creationId xmlns:a16="http://schemas.microsoft.com/office/drawing/2014/main" id="{73DBC407-2257-4603-A654-1F5BC72D6D17}"/>
              </a:ext>
            </a:extLst>
          </p:cNvPr>
          <p:cNvSpPr txBox="1"/>
          <p:nvPr userDrawn="1"/>
        </p:nvSpPr>
        <p:spPr>
          <a:xfrm>
            <a:off x="6579473" y="2032538"/>
            <a:ext cx="5433854" cy="307777"/>
          </a:xfrm>
          <a:prstGeom prst="rect">
            <a:avLst/>
          </a:prstGeom>
          <a:noFill/>
        </p:spPr>
        <p:txBody>
          <a:bodyPr wrap="square" rtlCol="0">
            <a:spAutoFit/>
          </a:bodyPr>
          <a:lstStyle/>
          <a:p>
            <a:r>
              <a:rPr lang="en-US" sz="1400"/>
              <a:t>Do more with less time, tighter budgets, and few people.</a:t>
            </a:r>
          </a:p>
        </p:txBody>
      </p:sp>
      <p:sp>
        <p:nvSpPr>
          <p:cNvPr id="20" name="TextBox 19">
            <a:extLst>
              <a:ext uri="{FF2B5EF4-FFF2-40B4-BE49-F238E27FC236}">
                <a16:creationId xmlns:a16="http://schemas.microsoft.com/office/drawing/2014/main" id="{D5C2B504-2E6B-436C-A1DE-0BA1DA2F065B}"/>
              </a:ext>
            </a:extLst>
          </p:cNvPr>
          <p:cNvSpPr txBox="1"/>
          <p:nvPr userDrawn="1"/>
        </p:nvSpPr>
        <p:spPr>
          <a:xfrm>
            <a:off x="6579473" y="2503205"/>
            <a:ext cx="4529964" cy="400110"/>
          </a:xfrm>
          <a:prstGeom prst="rect">
            <a:avLst/>
          </a:prstGeom>
          <a:noFill/>
        </p:spPr>
        <p:txBody>
          <a:bodyPr wrap="square" rtlCol="0">
            <a:spAutoFit/>
          </a:bodyPr>
          <a:lstStyle/>
          <a:p>
            <a:r>
              <a:rPr lang="en-US" sz="2000" b="1"/>
              <a:t>Innovation &amp; Automation</a:t>
            </a:r>
          </a:p>
        </p:txBody>
      </p:sp>
      <p:sp>
        <p:nvSpPr>
          <p:cNvPr id="21" name="TextBox 20">
            <a:extLst>
              <a:ext uri="{FF2B5EF4-FFF2-40B4-BE49-F238E27FC236}">
                <a16:creationId xmlns:a16="http://schemas.microsoft.com/office/drawing/2014/main" id="{D789FC49-3F73-411D-83F5-9C990DB4908F}"/>
              </a:ext>
            </a:extLst>
          </p:cNvPr>
          <p:cNvSpPr txBox="1"/>
          <p:nvPr userDrawn="1"/>
        </p:nvSpPr>
        <p:spPr>
          <a:xfrm>
            <a:off x="6579473" y="2903315"/>
            <a:ext cx="5433854" cy="523220"/>
          </a:xfrm>
          <a:prstGeom prst="rect">
            <a:avLst/>
          </a:prstGeom>
          <a:noFill/>
        </p:spPr>
        <p:txBody>
          <a:bodyPr wrap="square" rtlCol="0">
            <a:spAutoFit/>
          </a:bodyPr>
          <a:lstStyle/>
          <a:p>
            <a:r>
              <a:rPr lang="en-US" sz="1400"/>
              <a:t>Unlock the potential of digital to become more open, efficient, collaborative, and democratic.</a:t>
            </a:r>
          </a:p>
        </p:txBody>
      </p:sp>
      <p:sp>
        <p:nvSpPr>
          <p:cNvPr id="22" name="TextBox 21">
            <a:extLst>
              <a:ext uri="{FF2B5EF4-FFF2-40B4-BE49-F238E27FC236}">
                <a16:creationId xmlns:a16="http://schemas.microsoft.com/office/drawing/2014/main" id="{F6C5D117-95F0-4E3B-BDF4-3244EB1F84EF}"/>
              </a:ext>
            </a:extLst>
          </p:cNvPr>
          <p:cNvSpPr txBox="1"/>
          <p:nvPr userDrawn="1"/>
        </p:nvSpPr>
        <p:spPr>
          <a:xfrm>
            <a:off x="6579473" y="3589425"/>
            <a:ext cx="4529964" cy="400110"/>
          </a:xfrm>
          <a:prstGeom prst="rect">
            <a:avLst/>
          </a:prstGeom>
          <a:noFill/>
        </p:spPr>
        <p:txBody>
          <a:bodyPr wrap="square" rtlCol="0">
            <a:spAutoFit/>
          </a:bodyPr>
          <a:lstStyle/>
          <a:p>
            <a:r>
              <a:rPr lang="en-US" sz="2000" b="1"/>
              <a:t>Transparency &amp; Citizen Satisfaction</a:t>
            </a:r>
          </a:p>
        </p:txBody>
      </p:sp>
      <p:sp>
        <p:nvSpPr>
          <p:cNvPr id="23" name="TextBox 22">
            <a:extLst>
              <a:ext uri="{FF2B5EF4-FFF2-40B4-BE49-F238E27FC236}">
                <a16:creationId xmlns:a16="http://schemas.microsoft.com/office/drawing/2014/main" id="{797DE56E-D4AA-4F07-AB13-7875CA8A7626}"/>
              </a:ext>
            </a:extLst>
          </p:cNvPr>
          <p:cNvSpPr txBox="1"/>
          <p:nvPr userDrawn="1"/>
        </p:nvSpPr>
        <p:spPr>
          <a:xfrm>
            <a:off x="6579473" y="3989535"/>
            <a:ext cx="5433854" cy="523220"/>
          </a:xfrm>
          <a:prstGeom prst="rect">
            <a:avLst/>
          </a:prstGeom>
          <a:noFill/>
        </p:spPr>
        <p:txBody>
          <a:bodyPr wrap="square" rtlCol="0">
            <a:spAutoFit/>
          </a:bodyPr>
          <a:lstStyle/>
          <a:p>
            <a:r>
              <a:rPr lang="en-US" sz="1400"/>
              <a:t>Gather world class insights to drive better reporting, analytics, and transparency.</a:t>
            </a:r>
          </a:p>
        </p:txBody>
      </p:sp>
      <p:sp>
        <p:nvSpPr>
          <p:cNvPr id="24" name="TextBox 23">
            <a:extLst>
              <a:ext uri="{FF2B5EF4-FFF2-40B4-BE49-F238E27FC236}">
                <a16:creationId xmlns:a16="http://schemas.microsoft.com/office/drawing/2014/main" id="{27B72EC0-91F5-4755-A64A-3463876612DB}"/>
              </a:ext>
            </a:extLst>
          </p:cNvPr>
          <p:cNvSpPr txBox="1"/>
          <p:nvPr userDrawn="1"/>
        </p:nvSpPr>
        <p:spPr>
          <a:xfrm>
            <a:off x="6579473" y="4675645"/>
            <a:ext cx="4529964" cy="400110"/>
          </a:xfrm>
          <a:prstGeom prst="rect">
            <a:avLst/>
          </a:prstGeom>
          <a:noFill/>
        </p:spPr>
        <p:txBody>
          <a:bodyPr wrap="square" rtlCol="0">
            <a:spAutoFit/>
          </a:bodyPr>
          <a:lstStyle/>
          <a:p>
            <a:r>
              <a:rPr lang="en-US" sz="2000" b="1"/>
              <a:t>Talent Management Solutions</a:t>
            </a:r>
          </a:p>
        </p:txBody>
      </p:sp>
      <p:sp>
        <p:nvSpPr>
          <p:cNvPr id="25" name="TextBox 24">
            <a:extLst>
              <a:ext uri="{FF2B5EF4-FFF2-40B4-BE49-F238E27FC236}">
                <a16:creationId xmlns:a16="http://schemas.microsoft.com/office/drawing/2014/main" id="{5B08C87C-E109-4EF6-9711-BB5A24F8285C}"/>
              </a:ext>
            </a:extLst>
          </p:cNvPr>
          <p:cNvSpPr txBox="1"/>
          <p:nvPr userDrawn="1"/>
        </p:nvSpPr>
        <p:spPr>
          <a:xfrm>
            <a:off x="6579473" y="5075755"/>
            <a:ext cx="5433854" cy="523220"/>
          </a:xfrm>
          <a:prstGeom prst="rect">
            <a:avLst/>
          </a:prstGeom>
          <a:noFill/>
        </p:spPr>
        <p:txBody>
          <a:bodyPr wrap="square" rtlCol="0">
            <a:spAutoFit/>
          </a:bodyPr>
          <a:lstStyle/>
          <a:p>
            <a:r>
              <a:rPr lang="en-US" sz="1400"/>
              <a:t>Embrace the future workforce to make your business more productive and efficient. </a:t>
            </a:r>
          </a:p>
        </p:txBody>
      </p:sp>
      <p:pic>
        <p:nvPicPr>
          <p:cNvPr id="27" name="Picture 26">
            <a:extLst>
              <a:ext uri="{FF2B5EF4-FFF2-40B4-BE49-F238E27FC236}">
                <a16:creationId xmlns:a16="http://schemas.microsoft.com/office/drawing/2014/main" id="{2D6A4B1E-1728-4ADF-A1BB-ABFBA10A71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1821" b="3652"/>
          <a:stretch/>
        </p:blipFill>
        <p:spPr>
          <a:xfrm>
            <a:off x="3" y="797441"/>
            <a:ext cx="5612850" cy="5433238"/>
          </a:xfrm>
          <a:prstGeom prst="rect">
            <a:avLst/>
          </a:prstGeom>
        </p:spPr>
      </p:pic>
      <p:sp>
        <p:nvSpPr>
          <p:cNvPr id="26" name="TextBox 25">
            <a:extLst>
              <a:ext uri="{FF2B5EF4-FFF2-40B4-BE49-F238E27FC236}">
                <a16:creationId xmlns:a16="http://schemas.microsoft.com/office/drawing/2014/main" id="{9937DFB6-4FCB-476F-850E-C0CDE58F16D3}"/>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685282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116D3A-F767-4CE9-B486-D0B7FF4126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4347" y="451500"/>
            <a:ext cx="11121617" cy="580304"/>
          </a:xfrm>
        </p:spPr>
        <p:txBody>
          <a:bodyPr>
            <a:normAutofit/>
          </a:bodyPr>
          <a:lstStyle>
            <a:lvl1pPr>
              <a:defRPr sz="2800" b="1">
                <a:latin typeface="+mn-lt"/>
              </a:defRPr>
            </a:lvl1pPr>
          </a:lstStyle>
          <a:p>
            <a:r>
              <a:rPr lang="en-US"/>
              <a:t>Table of Contents</a:t>
            </a:r>
          </a:p>
        </p:txBody>
      </p:sp>
      <p:sp>
        <p:nvSpPr>
          <p:cNvPr id="4" name="Content Placeholder 3"/>
          <p:cNvSpPr>
            <a:spLocks noGrp="1"/>
          </p:cNvSpPr>
          <p:nvPr>
            <p:ph sz="half" idx="2" hasCustomPrompt="1"/>
          </p:nvPr>
        </p:nvSpPr>
        <p:spPr>
          <a:xfrm>
            <a:off x="514348" y="1350818"/>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vl2pPr marL="742950" indent="-285750">
              <a:lnSpc>
                <a:spcPct val="100000"/>
              </a:lnSpc>
              <a:spcBef>
                <a:spcPts val="0"/>
              </a:spcBef>
              <a:spcAft>
                <a:spcPts val="1200"/>
              </a:spcAft>
              <a:buClrTx/>
              <a:buFont typeface="Calibri Light" panose="020F0302020204030204" pitchFamily="34" charset="0"/>
              <a:buChar char="­"/>
              <a:defRPr sz="1400"/>
            </a:lvl2pPr>
          </a:lstStyle>
          <a:p>
            <a:pPr lvl="0"/>
            <a:r>
              <a:rPr lang="en-US"/>
              <a:t>About Knowledge Services</a:t>
            </a:r>
          </a:p>
          <a:p>
            <a:pPr lvl="1"/>
            <a:endParaRPr lang="en-US"/>
          </a:p>
          <a:p>
            <a:pPr lvl="0"/>
            <a:r>
              <a:rPr lang="en-US"/>
              <a:t>Topic 2</a:t>
            </a:r>
          </a:p>
          <a:p>
            <a:pPr lvl="0"/>
            <a:r>
              <a:rPr lang="en-US"/>
              <a:t>Topic 3</a:t>
            </a:r>
          </a:p>
          <a:p>
            <a:pPr lvl="0"/>
            <a:r>
              <a:rPr lang="en-US"/>
              <a:t>Topic 4</a:t>
            </a:r>
          </a:p>
          <a:p>
            <a:pPr lvl="0"/>
            <a:r>
              <a:rPr lang="en-US"/>
              <a:t>Topic 5 </a:t>
            </a:r>
          </a:p>
          <a:p>
            <a:pPr lvl="0"/>
            <a:r>
              <a:rPr lang="en-US"/>
              <a:t>Topic 6 </a:t>
            </a:r>
          </a:p>
          <a:p>
            <a:pPr lvl="0"/>
            <a:r>
              <a:rPr lang="en-US"/>
              <a:t>Topic 7</a:t>
            </a:r>
          </a:p>
          <a:p>
            <a:pPr lvl="0"/>
            <a:r>
              <a:rPr lang="en-US"/>
              <a:t>Topic 8</a:t>
            </a:r>
          </a:p>
          <a:p>
            <a:pPr lvl="0"/>
            <a:r>
              <a:rPr lang="en-US"/>
              <a:t>Topic 9</a:t>
            </a:r>
          </a:p>
          <a:p>
            <a:pPr lvl="0"/>
            <a:r>
              <a:rPr lang="en-US"/>
              <a:t>Topic 10 </a:t>
            </a:r>
          </a:p>
          <a:p>
            <a:pPr lvl="0"/>
            <a:endParaRPr lang="en-US"/>
          </a:p>
        </p:txBody>
      </p:sp>
      <p:sp>
        <p:nvSpPr>
          <p:cNvPr id="11" name="Content Placeholder 3">
            <a:extLst>
              <a:ext uri="{FF2B5EF4-FFF2-40B4-BE49-F238E27FC236}">
                <a16:creationId xmlns:a16="http://schemas.microsoft.com/office/drawing/2014/main" id="{5F269EB2-33CB-4703-BDA0-5C0860AD9D0F}"/>
              </a:ext>
            </a:extLst>
          </p:cNvPr>
          <p:cNvSpPr>
            <a:spLocks noGrp="1"/>
          </p:cNvSpPr>
          <p:nvPr>
            <p:ph sz="half" idx="13" hasCustomPrompt="1"/>
          </p:nvPr>
        </p:nvSpPr>
        <p:spPr>
          <a:xfrm>
            <a:off x="6195872" y="1350817"/>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stStyle>
          <a:p>
            <a:pPr lvl="0"/>
            <a:r>
              <a:rPr lang="en-US"/>
              <a:t>Topic 11</a:t>
            </a:r>
          </a:p>
          <a:p>
            <a:pPr lvl="0"/>
            <a:r>
              <a:rPr lang="en-US"/>
              <a:t>Topic 12</a:t>
            </a:r>
          </a:p>
          <a:p>
            <a:pPr lvl="0"/>
            <a:r>
              <a:rPr lang="en-US"/>
              <a:t>Topic 13</a:t>
            </a:r>
          </a:p>
          <a:p>
            <a:pPr lvl="0"/>
            <a:r>
              <a:rPr lang="en-US"/>
              <a:t>Topic 14</a:t>
            </a:r>
          </a:p>
          <a:p>
            <a:pPr lvl="0"/>
            <a:r>
              <a:rPr lang="en-US"/>
              <a:t>Topic 15 </a:t>
            </a:r>
          </a:p>
          <a:p>
            <a:pPr lvl="0"/>
            <a:r>
              <a:rPr lang="en-US"/>
              <a:t>Topic 16 </a:t>
            </a:r>
          </a:p>
          <a:p>
            <a:pPr lvl="0"/>
            <a:r>
              <a:rPr lang="en-US"/>
              <a:t>Topic 17</a:t>
            </a:r>
          </a:p>
          <a:p>
            <a:pPr lvl="0"/>
            <a:r>
              <a:rPr lang="en-US"/>
              <a:t>Topic 18</a:t>
            </a:r>
          </a:p>
          <a:p>
            <a:pPr lvl="0"/>
            <a:r>
              <a:rPr lang="en-US"/>
              <a:t>Topic 19</a:t>
            </a:r>
          </a:p>
          <a:p>
            <a:pPr lvl="0"/>
            <a:r>
              <a:rPr lang="en-US"/>
              <a:t>Topic 20 </a:t>
            </a:r>
          </a:p>
          <a:p>
            <a:pPr lvl="0"/>
            <a:endParaRPr lang="en-US"/>
          </a:p>
        </p:txBody>
      </p:sp>
      <p:sp>
        <p:nvSpPr>
          <p:cNvPr id="23" name="Date Placeholder 22">
            <a:extLst>
              <a:ext uri="{FF2B5EF4-FFF2-40B4-BE49-F238E27FC236}">
                <a16:creationId xmlns:a16="http://schemas.microsoft.com/office/drawing/2014/main" id="{B0DA9491-B526-4F8A-AFBB-B6E7EA6E1ABE}"/>
              </a:ext>
            </a:extLst>
          </p:cNvPr>
          <p:cNvSpPr>
            <a:spLocks noGrp="1"/>
          </p:cNvSpPr>
          <p:nvPr>
            <p:ph type="dt" sz="half" idx="14"/>
          </p:nvPr>
        </p:nvSpPr>
        <p:spPr/>
        <p:txBody>
          <a:bodyPr/>
          <a:lstStyle/>
          <a:p>
            <a:fld id="{59584EC1-5235-4250-8E9D-344253B41424}" type="datetime1">
              <a:rPr lang="en-US" smtClean="0"/>
              <a:t>1/9/2025</a:t>
            </a:fld>
            <a:endParaRPr lang="en-US"/>
          </a:p>
        </p:txBody>
      </p:sp>
      <p:sp>
        <p:nvSpPr>
          <p:cNvPr id="24" name="Footer Placeholder 23">
            <a:extLst>
              <a:ext uri="{FF2B5EF4-FFF2-40B4-BE49-F238E27FC236}">
                <a16:creationId xmlns:a16="http://schemas.microsoft.com/office/drawing/2014/main" id="{C905758C-D77B-45C3-9070-CBDA36CBA2D0}"/>
              </a:ext>
            </a:extLst>
          </p:cNvPr>
          <p:cNvSpPr>
            <a:spLocks noGrp="1"/>
          </p:cNvSpPr>
          <p:nvPr>
            <p:ph type="ftr" sz="quarter" idx="15"/>
          </p:nvPr>
        </p:nvSpPr>
        <p:spPr/>
        <p:txBody>
          <a:bodyPr/>
          <a:lstStyle/>
          <a:p>
            <a:endParaRPr lang="en-US"/>
          </a:p>
        </p:txBody>
      </p:sp>
      <p:sp>
        <p:nvSpPr>
          <p:cNvPr id="13" name="Slide Number Placeholder 24">
            <a:extLst>
              <a:ext uri="{FF2B5EF4-FFF2-40B4-BE49-F238E27FC236}">
                <a16:creationId xmlns:a16="http://schemas.microsoft.com/office/drawing/2014/main" id="{825C3BA4-DD73-487B-AAD1-870F70E922B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34599CE-9AC8-493D-9636-F7C5D97DA203}" type="slidenum">
              <a:rPr lang="en-US" smtClean="0"/>
              <a:pPr/>
              <a:t>‹#›</a:t>
            </a:fld>
            <a:endParaRPr lang="en-US"/>
          </a:p>
        </p:txBody>
      </p:sp>
      <p:pic>
        <p:nvPicPr>
          <p:cNvPr id="14" name="Picture 13">
            <a:extLst>
              <a:ext uri="{FF2B5EF4-FFF2-40B4-BE49-F238E27FC236}">
                <a16:creationId xmlns:a16="http://schemas.microsoft.com/office/drawing/2014/main" id="{83B40DC8-79FF-46C0-B89C-CC9E9C5BA5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200450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et Our Team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30729" y="1748604"/>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599200" y="1810170"/>
            <a:ext cx="2312806" cy="369332"/>
          </a:xfrm>
          <a:prstGeom prst="rect">
            <a:avLst/>
          </a:prstGeom>
          <a:noFill/>
        </p:spPr>
        <p:txBody>
          <a:bodyPr wrap="square" rtlCol="0">
            <a:spAutoFit/>
          </a:bodyPr>
          <a:lstStyle/>
          <a:p>
            <a:r>
              <a:rPr lang="en-US" sz="1800">
                <a:solidFill>
                  <a:srgbClr val="F58721"/>
                </a:solidFill>
              </a:rPr>
              <a:t>It’s Nice to Meet You</a:t>
            </a:r>
          </a:p>
        </p:txBody>
      </p:sp>
      <p:sp>
        <p:nvSpPr>
          <p:cNvPr id="26" name="Content Placeholder 6">
            <a:extLst>
              <a:ext uri="{FF2B5EF4-FFF2-40B4-BE49-F238E27FC236}">
                <a16:creationId xmlns:a16="http://schemas.microsoft.com/office/drawing/2014/main" id="{E342D146-CF30-49C9-9BC9-C3E79AA0A907}"/>
              </a:ext>
            </a:extLst>
          </p:cNvPr>
          <p:cNvSpPr>
            <a:spLocks noGrp="1"/>
          </p:cNvSpPr>
          <p:nvPr>
            <p:ph sz="quarter" idx="15" hasCustomPrompt="1"/>
          </p:nvPr>
        </p:nvSpPr>
        <p:spPr>
          <a:xfrm>
            <a:off x="514350" y="504826"/>
            <a:ext cx="5339912"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Meet Our Team</a:t>
            </a:r>
          </a:p>
        </p:txBody>
      </p:sp>
      <p:sp>
        <p:nvSpPr>
          <p:cNvPr id="27" name="Text Placeholder 9">
            <a:extLst>
              <a:ext uri="{FF2B5EF4-FFF2-40B4-BE49-F238E27FC236}">
                <a16:creationId xmlns:a16="http://schemas.microsoft.com/office/drawing/2014/main" id="{8129D1FC-C045-44C9-AAA1-597DFAB822BC}"/>
              </a:ext>
            </a:extLst>
          </p:cNvPr>
          <p:cNvSpPr>
            <a:spLocks noGrp="1"/>
          </p:cNvSpPr>
          <p:nvPr>
            <p:ph type="body" sz="quarter" idx="16" hasCustomPrompt="1"/>
          </p:nvPr>
        </p:nvSpPr>
        <p:spPr>
          <a:xfrm>
            <a:off x="514350" y="1000125"/>
            <a:ext cx="5339912" cy="495300"/>
          </a:xfrm>
        </p:spPr>
        <p:txBody>
          <a:bodyPr>
            <a:normAutofit/>
          </a:bodyPr>
          <a:lstStyle>
            <a:lvl1pPr marL="0" indent="0">
              <a:buNone/>
              <a:defRPr sz="2000" b="1" baseline="0">
                <a:solidFill>
                  <a:srgbClr val="5098D1"/>
                </a:solidFill>
              </a:defRPr>
            </a:lvl1pPr>
          </a:lstStyle>
          <a:p>
            <a:pPr lvl="0"/>
            <a:r>
              <a:rPr lang="en-US"/>
              <a:t>We’re ready to serve you!</a:t>
            </a:r>
          </a:p>
        </p:txBody>
      </p:sp>
      <p:sp>
        <p:nvSpPr>
          <p:cNvPr id="5" name="Picture Placeholder 4">
            <a:extLst>
              <a:ext uri="{FF2B5EF4-FFF2-40B4-BE49-F238E27FC236}">
                <a16:creationId xmlns:a16="http://schemas.microsoft.com/office/drawing/2014/main" id="{0F284068-7036-4272-A547-F5F3915FA748}"/>
              </a:ext>
            </a:extLst>
          </p:cNvPr>
          <p:cNvSpPr>
            <a:spLocks noGrp="1"/>
          </p:cNvSpPr>
          <p:nvPr>
            <p:ph type="pic" sz="quarter" idx="18"/>
          </p:nvPr>
        </p:nvSpPr>
        <p:spPr>
          <a:xfrm>
            <a:off x="7325982" y="1484457"/>
            <a:ext cx="1815219" cy="1937046"/>
          </a:xfrm>
        </p:spPr>
        <p:txBody>
          <a:bodyPr/>
          <a:lstStyle>
            <a:lvl1pPr marL="0" indent="0">
              <a:buFontTx/>
              <a:buNone/>
              <a:defRPr/>
            </a:lvl1pPr>
          </a:lstStyle>
          <a:p>
            <a:endParaRPr lang="en-US"/>
          </a:p>
        </p:txBody>
      </p:sp>
      <p:sp>
        <p:nvSpPr>
          <p:cNvPr id="28" name="Picture Placeholder 4">
            <a:extLst>
              <a:ext uri="{FF2B5EF4-FFF2-40B4-BE49-F238E27FC236}">
                <a16:creationId xmlns:a16="http://schemas.microsoft.com/office/drawing/2014/main" id="{28CA1750-72E0-4B84-B993-77AFDD907D13}"/>
              </a:ext>
            </a:extLst>
          </p:cNvPr>
          <p:cNvSpPr>
            <a:spLocks noGrp="1"/>
          </p:cNvSpPr>
          <p:nvPr>
            <p:ph type="pic" sz="quarter" idx="19"/>
          </p:nvPr>
        </p:nvSpPr>
        <p:spPr>
          <a:xfrm>
            <a:off x="9428652" y="1484354"/>
            <a:ext cx="1815219" cy="1937046"/>
          </a:xfrm>
        </p:spPr>
        <p:txBody>
          <a:bodyPr/>
          <a:lstStyle>
            <a:lvl1pPr marL="0" indent="0">
              <a:buFontTx/>
              <a:buNone/>
              <a:defRPr/>
            </a:lvl1pPr>
          </a:lstStyle>
          <a:p>
            <a:endParaRPr lang="en-US"/>
          </a:p>
        </p:txBody>
      </p:sp>
      <p:sp>
        <p:nvSpPr>
          <p:cNvPr id="29" name="Picture Placeholder 4">
            <a:extLst>
              <a:ext uri="{FF2B5EF4-FFF2-40B4-BE49-F238E27FC236}">
                <a16:creationId xmlns:a16="http://schemas.microsoft.com/office/drawing/2014/main" id="{25CA631F-7F7B-4F24-A48C-AB2D90BFE2F8}"/>
              </a:ext>
            </a:extLst>
          </p:cNvPr>
          <p:cNvSpPr>
            <a:spLocks noGrp="1"/>
          </p:cNvSpPr>
          <p:nvPr>
            <p:ph type="pic" sz="quarter" idx="20"/>
          </p:nvPr>
        </p:nvSpPr>
        <p:spPr>
          <a:xfrm>
            <a:off x="7325982" y="3660855"/>
            <a:ext cx="1815219" cy="1937046"/>
          </a:xfrm>
        </p:spPr>
        <p:txBody>
          <a:bodyPr/>
          <a:lstStyle>
            <a:lvl1pPr marL="0" indent="0">
              <a:buFontTx/>
              <a:buNone/>
              <a:defRPr baseline="0"/>
            </a:lvl1pPr>
          </a:lstStyle>
          <a:p>
            <a:endParaRPr lang="en-US"/>
          </a:p>
        </p:txBody>
      </p:sp>
      <p:sp>
        <p:nvSpPr>
          <p:cNvPr id="30" name="Picture Placeholder 4">
            <a:extLst>
              <a:ext uri="{FF2B5EF4-FFF2-40B4-BE49-F238E27FC236}">
                <a16:creationId xmlns:a16="http://schemas.microsoft.com/office/drawing/2014/main" id="{622DD432-EEA8-4C45-A912-79A772A66089}"/>
              </a:ext>
            </a:extLst>
          </p:cNvPr>
          <p:cNvSpPr>
            <a:spLocks noGrp="1"/>
          </p:cNvSpPr>
          <p:nvPr>
            <p:ph type="pic" sz="quarter" idx="21"/>
          </p:nvPr>
        </p:nvSpPr>
        <p:spPr>
          <a:xfrm>
            <a:off x="9428652" y="3660752"/>
            <a:ext cx="1815219" cy="1937046"/>
          </a:xfrm>
        </p:spPr>
        <p:txBody>
          <a:bodyPr/>
          <a:lstStyle>
            <a:lvl1pPr marL="0" indent="0">
              <a:buFontTx/>
              <a:buNone/>
              <a:defRPr/>
            </a:lvl1pPr>
          </a:lstStyle>
          <a:p>
            <a:endParaRPr lang="en-US"/>
          </a:p>
        </p:txBody>
      </p:sp>
      <p:sp>
        <p:nvSpPr>
          <p:cNvPr id="31" name="Rectangle 30">
            <a:extLst>
              <a:ext uri="{FF2B5EF4-FFF2-40B4-BE49-F238E27FC236}">
                <a16:creationId xmlns:a16="http://schemas.microsoft.com/office/drawing/2014/main" id="{55DC7896-1504-4551-9639-BAAAD2D6419E}"/>
              </a:ext>
            </a:extLst>
          </p:cNvPr>
          <p:cNvSpPr/>
          <p:nvPr userDrawn="1"/>
        </p:nvSpPr>
        <p:spPr>
          <a:xfrm>
            <a:off x="8827191" y="3176125"/>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FCB7E8D-2FBC-4176-BCFA-E7BD02ACDBCF}"/>
              </a:ext>
            </a:extLst>
          </p:cNvPr>
          <p:cNvSpPr txBox="1"/>
          <p:nvPr userDrawn="1"/>
        </p:nvSpPr>
        <p:spPr>
          <a:xfrm>
            <a:off x="8848211" y="3167619"/>
            <a:ext cx="314010" cy="276999"/>
          </a:xfrm>
          <a:prstGeom prst="rect">
            <a:avLst/>
          </a:prstGeom>
          <a:noFill/>
        </p:spPr>
        <p:txBody>
          <a:bodyPr wrap="square" rtlCol="0">
            <a:spAutoFit/>
          </a:bodyPr>
          <a:lstStyle/>
          <a:p>
            <a:r>
              <a:rPr lang="en-US" sz="1200">
                <a:solidFill>
                  <a:schemeClr val="bg1"/>
                </a:solidFill>
              </a:rPr>
              <a:t>1</a:t>
            </a:r>
          </a:p>
        </p:txBody>
      </p:sp>
      <p:sp>
        <p:nvSpPr>
          <p:cNvPr id="36" name="Rectangle 35">
            <a:extLst>
              <a:ext uri="{FF2B5EF4-FFF2-40B4-BE49-F238E27FC236}">
                <a16:creationId xmlns:a16="http://schemas.microsoft.com/office/drawing/2014/main" id="{4859BE31-A135-4697-9B9D-49E83873CE1F}"/>
              </a:ext>
            </a:extLst>
          </p:cNvPr>
          <p:cNvSpPr/>
          <p:nvPr userDrawn="1"/>
        </p:nvSpPr>
        <p:spPr>
          <a:xfrm>
            <a:off x="10937571" y="3160507"/>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0C39602-421D-4CA9-B3EE-C36956E429D0}"/>
              </a:ext>
            </a:extLst>
          </p:cNvPr>
          <p:cNvSpPr txBox="1"/>
          <p:nvPr userDrawn="1"/>
        </p:nvSpPr>
        <p:spPr>
          <a:xfrm>
            <a:off x="10958591" y="3152001"/>
            <a:ext cx="314010" cy="276999"/>
          </a:xfrm>
          <a:prstGeom prst="rect">
            <a:avLst/>
          </a:prstGeom>
          <a:noFill/>
        </p:spPr>
        <p:txBody>
          <a:bodyPr wrap="square" rtlCol="0">
            <a:spAutoFit/>
          </a:bodyPr>
          <a:lstStyle/>
          <a:p>
            <a:r>
              <a:rPr lang="en-US" sz="1200">
                <a:solidFill>
                  <a:schemeClr val="bg1"/>
                </a:solidFill>
              </a:rPr>
              <a:t>2</a:t>
            </a:r>
          </a:p>
        </p:txBody>
      </p:sp>
      <p:sp>
        <p:nvSpPr>
          <p:cNvPr id="38" name="Rectangle 37">
            <a:extLst>
              <a:ext uri="{FF2B5EF4-FFF2-40B4-BE49-F238E27FC236}">
                <a16:creationId xmlns:a16="http://schemas.microsoft.com/office/drawing/2014/main" id="{B580A4CC-0417-4275-BAD5-EE4C836D5795}"/>
              </a:ext>
            </a:extLst>
          </p:cNvPr>
          <p:cNvSpPr/>
          <p:nvPr userDrawn="1"/>
        </p:nvSpPr>
        <p:spPr>
          <a:xfrm>
            <a:off x="8839225" y="5352876"/>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16B9023-8F56-4194-87F6-23F3F13AFD2D}"/>
              </a:ext>
            </a:extLst>
          </p:cNvPr>
          <p:cNvSpPr txBox="1"/>
          <p:nvPr userDrawn="1"/>
        </p:nvSpPr>
        <p:spPr>
          <a:xfrm>
            <a:off x="8860245" y="5344370"/>
            <a:ext cx="314010" cy="276999"/>
          </a:xfrm>
          <a:prstGeom prst="rect">
            <a:avLst/>
          </a:prstGeom>
          <a:noFill/>
        </p:spPr>
        <p:txBody>
          <a:bodyPr wrap="square" rtlCol="0">
            <a:spAutoFit/>
          </a:bodyPr>
          <a:lstStyle/>
          <a:p>
            <a:r>
              <a:rPr lang="en-US" sz="1200">
                <a:solidFill>
                  <a:schemeClr val="bg1"/>
                </a:solidFill>
              </a:rPr>
              <a:t>3</a:t>
            </a:r>
          </a:p>
        </p:txBody>
      </p:sp>
      <p:sp>
        <p:nvSpPr>
          <p:cNvPr id="40" name="Rectangle 39">
            <a:extLst>
              <a:ext uri="{FF2B5EF4-FFF2-40B4-BE49-F238E27FC236}">
                <a16:creationId xmlns:a16="http://schemas.microsoft.com/office/drawing/2014/main" id="{0DE7576C-0E6C-4FBD-AA40-56475F521635}"/>
              </a:ext>
            </a:extLst>
          </p:cNvPr>
          <p:cNvSpPr/>
          <p:nvPr userDrawn="1"/>
        </p:nvSpPr>
        <p:spPr>
          <a:xfrm>
            <a:off x="10955791" y="5352876"/>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42E6997-BB88-444F-B058-93FAADCB9961}"/>
              </a:ext>
            </a:extLst>
          </p:cNvPr>
          <p:cNvSpPr txBox="1"/>
          <p:nvPr userDrawn="1"/>
        </p:nvSpPr>
        <p:spPr>
          <a:xfrm>
            <a:off x="10976811" y="5344370"/>
            <a:ext cx="314010" cy="276999"/>
          </a:xfrm>
          <a:prstGeom prst="rect">
            <a:avLst/>
          </a:prstGeom>
          <a:noFill/>
        </p:spPr>
        <p:txBody>
          <a:bodyPr wrap="square" rtlCol="0">
            <a:spAutoFit/>
          </a:bodyPr>
          <a:lstStyle/>
          <a:p>
            <a:r>
              <a:rPr lang="en-US" sz="1200">
                <a:solidFill>
                  <a:schemeClr val="bg1"/>
                </a:solidFill>
              </a:rPr>
              <a:t>4</a:t>
            </a:r>
          </a:p>
        </p:txBody>
      </p:sp>
      <p:sp>
        <p:nvSpPr>
          <p:cNvPr id="43" name="Content Placeholder 42">
            <a:extLst>
              <a:ext uri="{FF2B5EF4-FFF2-40B4-BE49-F238E27FC236}">
                <a16:creationId xmlns:a16="http://schemas.microsoft.com/office/drawing/2014/main" id="{0D50477B-3A5B-48F7-9E9D-E00963783562}"/>
              </a:ext>
            </a:extLst>
          </p:cNvPr>
          <p:cNvSpPr>
            <a:spLocks noGrp="1"/>
          </p:cNvSpPr>
          <p:nvPr>
            <p:ph sz="quarter" idx="22" hasCustomPrompt="1"/>
          </p:nvPr>
        </p:nvSpPr>
        <p:spPr>
          <a:xfrm>
            <a:off x="532750" y="2423277"/>
            <a:ext cx="4529137" cy="395287"/>
          </a:xfrm>
        </p:spPr>
        <p:txBody>
          <a:bodyPr>
            <a:normAutofit/>
          </a:bodyPr>
          <a:lstStyle>
            <a:lvl1pPr marL="0" indent="0">
              <a:buFontTx/>
              <a:buNone/>
              <a:defRPr sz="2000" b="1"/>
            </a:lvl1pPr>
          </a:lstStyle>
          <a:p>
            <a:pPr lvl="0"/>
            <a:r>
              <a:rPr lang="en-US"/>
              <a:t>1. First Name Last Name</a:t>
            </a:r>
          </a:p>
        </p:txBody>
      </p:sp>
      <p:sp>
        <p:nvSpPr>
          <p:cNvPr id="45" name="Content Placeholder 44">
            <a:extLst>
              <a:ext uri="{FF2B5EF4-FFF2-40B4-BE49-F238E27FC236}">
                <a16:creationId xmlns:a16="http://schemas.microsoft.com/office/drawing/2014/main" id="{597A85EB-F78C-406C-AAB0-4FA47BFE66CC}"/>
              </a:ext>
            </a:extLst>
          </p:cNvPr>
          <p:cNvSpPr>
            <a:spLocks noGrp="1"/>
          </p:cNvSpPr>
          <p:nvPr>
            <p:ph sz="quarter" idx="23" hasCustomPrompt="1"/>
          </p:nvPr>
        </p:nvSpPr>
        <p:spPr>
          <a:xfrm>
            <a:off x="525040" y="2841092"/>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46" name="Content Placeholder 42">
            <a:extLst>
              <a:ext uri="{FF2B5EF4-FFF2-40B4-BE49-F238E27FC236}">
                <a16:creationId xmlns:a16="http://schemas.microsoft.com/office/drawing/2014/main" id="{2523CDAB-2467-4B14-BC51-21658437ABED}"/>
              </a:ext>
            </a:extLst>
          </p:cNvPr>
          <p:cNvSpPr>
            <a:spLocks noGrp="1"/>
          </p:cNvSpPr>
          <p:nvPr>
            <p:ph sz="quarter" idx="24" hasCustomPrompt="1"/>
          </p:nvPr>
        </p:nvSpPr>
        <p:spPr>
          <a:xfrm>
            <a:off x="535948" y="3293459"/>
            <a:ext cx="4529137" cy="395287"/>
          </a:xfrm>
        </p:spPr>
        <p:txBody>
          <a:bodyPr>
            <a:normAutofit/>
          </a:bodyPr>
          <a:lstStyle>
            <a:lvl1pPr marL="0" indent="0">
              <a:buFontTx/>
              <a:buNone/>
              <a:defRPr sz="2000" b="1"/>
            </a:lvl1pPr>
          </a:lstStyle>
          <a:p>
            <a:pPr lvl="0"/>
            <a:r>
              <a:rPr lang="en-US"/>
              <a:t>2. First Name Last Name</a:t>
            </a:r>
          </a:p>
        </p:txBody>
      </p:sp>
      <p:sp>
        <p:nvSpPr>
          <p:cNvPr id="47" name="Content Placeholder 44">
            <a:extLst>
              <a:ext uri="{FF2B5EF4-FFF2-40B4-BE49-F238E27FC236}">
                <a16:creationId xmlns:a16="http://schemas.microsoft.com/office/drawing/2014/main" id="{950EDEF2-0A11-49A7-8C31-1D2761BB9809}"/>
              </a:ext>
            </a:extLst>
          </p:cNvPr>
          <p:cNvSpPr>
            <a:spLocks noGrp="1"/>
          </p:cNvSpPr>
          <p:nvPr>
            <p:ph sz="quarter" idx="25" hasCustomPrompt="1"/>
          </p:nvPr>
        </p:nvSpPr>
        <p:spPr>
          <a:xfrm>
            <a:off x="528238" y="3711274"/>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48" name="Content Placeholder 42">
            <a:extLst>
              <a:ext uri="{FF2B5EF4-FFF2-40B4-BE49-F238E27FC236}">
                <a16:creationId xmlns:a16="http://schemas.microsoft.com/office/drawing/2014/main" id="{BED3CEDB-6298-40B7-8A11-B4679F8D0F50}"/>
              </a:ext>
            </a:extLst>
          </p:cNvPr>
          <p:cNvSpPr>
            <a:spLocks noGrp="1"/>
          </p:cNvSpPr>
          <p:nvPr>
            <p:ph sz="quarter" idx="26" hasCustomPrompt="1"/>
          </p:nvPr>
        </p:nvSpPr>
        <p:spPr>
          <a:xfrm>
            <a:off x="517150" y="4190224"/>
            <a:ext cx="4529137" cy="395287"/>
          </a:xfrm>
        </p:spPr>
        <p:txBody>
          <a:bodyPr>
            <a:normAutofit/>
          </a:bodyPr>
          <a:lstStyle>
            <a:lvl1pPr marL="0" indent="0">
              <a:buFontTx/>
              <a:buNone/>
              <a:defRPr sz="2000" b="1"/>
            </a:lvl1pPr>
          </a:lstStyle>
          <a:p>
            <a:pPr lvl="0"/>
            <a:r>
              <a:rPr lang="en-US"/>
              <a:t>3. First Name Last Name</a:t>
            </a:r>
          </a:p>
        </p:txBody>
      </p:sp>
      <p:sp>
        <p:nvSpPr>
          <p:cNvPr id="49" name="Content Placeholder 44">
            <a:extLst>
              <a:ext uri="{FF2B5EF4-FFF2-40B4-BE49-F238E27FC236}">
                <a16:creationId xmlns:a16="http://schemas.microsoft.com/office/drawing/2014/main" id="{C340A1AA-325A-46DD-8FCF-DBC6F7BDFC09}"/>
              </a:ext>
            </a:extLst>
          </p:cNvPr>
          <p:cNvSpPr>
            <a:spLocks noGrp="1"/>
          </p:cNvSpPr>
          <p:nvPr>
            <p:ph sz="quarter" idx="27" hasCustomPrompt="1"/>
          </p:nvPr>
        </p:nvSpPr>
        <p:spPr>
          <a:xfrm>
            <a:off x="519950" y="4608039"/>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50" name="Content Placeholder 42">
            <a:extLst>
              <a:ext uri="{FF2B5EF4-FFF2-40B4-BE49-F238E27FC236}">
                <a16:creationId xmlns:a16="http://schemas.microsoft.com/office/drawing/2014/main" id="{346406E0-27E3-452C-BDAE-987429616473}"/>
              </a:ext>
            </a:extLst>
          </p:cNvPr>
          <p:cNvSpPr>
            <a:spLocks noGrp="1"/>
          </p:cNvSpPr>
          <p:nvPr>
            <p:ph sz="quarter" idx="28" hasCustomPrompt="1"/>
          </p:nvPr>
        </p:nvSpPr>
        <p:spPr>
          <a:xfrm>
            <a:off x="514350" y="5060406"/>
            <a:ext cx="4529137" cy="395287"/>
          </a:xfrm>
        </p:spPr>
        <p:txBody>
          <a:bodyPr>
            <a:normAutofit/>
          </a:bodyPr>
          <a:lstStyle>
            <a:lvl1pPr marL="0" indent="0">
              <a:buFontTx/>
              <a:buNone/>
              <a:defRPr sz="2000" b="1"/>
            </a:lvl1pPr>
          </a:lstStyle>
          <a:p>
            <a:pPr lvl="0"/>
            <a:r>
              <a:rPr lang="en-US"/>
              <a:t>4. First Name Last Name</a:t>
            </a:r>
          </a:p>
        </p:txBody>
      </p:sp>
      <p:sp>
        <p:nvSpPr>
          <p:cNvPr id="51" name="Content Placeholder 44">
            <a:extLst>
              <a:ext uri="{FF2B5EF4-FFF2-40B4-BE49-F238E27FC236}">
                <a16:creationId xmlns:a16="http://schemas.microsoft.com/office/drawing/2014/main" id="{DAF72A76-94C2-4514-B140-1EDCF8D7DB82}"/>
              </a:ext>
            </a:extLst>
          </p:cNvPr>
          <p:cNvSpPr>
            <a:spLocks noGrp="1"/>
          </p:cNvSpPr>
          <p:nvPr>
            <p:ph sz="quarter" idx="29" hasCustomPrompt="1"/>
          </p:nvPr>
        </p:nvSpPr>
        <p:spPr>
          <a:xfrm>
            <a:off x="517150" y="5478221"/>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Tree>
    <p:extLst>
      <p:ext uri="{BB962C8B-B14F-4D97-AF65-F5344CB8AC3E}">
        <p14:creationId xmlns:p14="http://schemas.microsoft.com/office/powerpoint/2010/main" val="1493524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et Our Team (8)">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6" name="Content Placeholder 6">
            <a:extLst>
              <a:ext uri="{FF2B5EF4-FFF2-40B4-BE49-F238E27FC236}">
                <a16:creationId xmlns:a16="http://schemas.microsoft.com/office/drawing/2014/main" id="{E342D146-CF30-49C9-9BC9-C3E79AA0A907}"/>
              </a:ext>
            </a:extLst>
          </p:cNvPr>
          <p:cNvSpPr>
            <a:spLocks noGrp="1"/>
          </p:cNvSpPr>
          <p:nvPr>
            <p:ph sz="quarter" idx="15" hasCustomPrompt="1"/>
          </p:nvPr>
        </p:nvSpPr>
        <p:spPr>
          <a:xfrm>
            <a:off x="514350" y="504826"/>
            <a:ext cx="5339912"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Meet Our Team</a:t>
            </a:r>
          </a:p>
        </p:txBody>
      </p:sp>
      <p:sp>
        <p:nvSpPr>
          <p:cNvPr id="27" name="Text Placeholder 9">
            <a:extLst>
              <a:ext uri="{FF2B5EF4-FFF2-40B4-BE49-F238E27FC236}">
                <a16:creationId xmlns:a16="http://schemas.microsoft.com/office/drawing/2014/main" id="{8129D1FC-C045-44C9-AAA1-597DFAB822BC}"/>
              </a:ext>
            </a:extLst>
          </p:cNvPr>
          <p:cNvSpPr>
            <a:spLocks noGrp="1"/>
          </p:cNvSpPr>
          <p:nvPr>
            <p:ph type="body" sz="quarter" idx="16" hasCustomPrompt="1"/>
          </p:nvPr>
        </p:nvSpPr>
        <p:spPr>
          <a:xfrm>
            <a:off x="514350" y="1000125"/>
            <a:ext cx="5339912" cy="495300"/>
          </a:xfrm>
        </p:spPr>
        <p:txBody>
          <a:bodyPr>
            <a:normAutofit/>
          </a:bodyPr>
          <a:lstStyle>
            <a:lvl1pPr marL="0" indent="0">
              <a:buNone/>
              <a:defRPr sz="2000" b="1" baseline="0">
                <a:solidFill>
                  <a:srgbClr val="5098D1"/>
                </a:solidFill>
              </a:defRPr>
            </a:lvl1pPr>
          </a:lstStyle>
          <a:p>
            <a:pPr lvl="0"/>
            <a:r>
              <a:rPr lang="en-US"/>
              <a:t>We’re ready to serve you!</a:t>
            </a:r>
          </a:p>
        </p:txBody>
      </p:sp>
      <p:sp>
        <p:nvSpPr>
          <p:cNvPr id="5" name="Picture Placeholder 4">
            <a:extLst>
              <a:ext uri="{FF2B5EF4-FFF2-40B4-BE49-F238E27FC236}">
                <a16:creationId xmlns:a16="http://schemas.microsoft.com/office/drawing/2014/main" id="{0F284068-7036-4272-A547-F5F3915FA748}"/>
              </a:ext>
            </a:extLst>
          </p:cNvPr>
          <p:cNvSpPr>
            <a:spLocks noGrp="1"/>
          </p:cNvSpPr>
          <p:nvPr>
            <p:ph type="pic" sz="quarter" idx="18"/>
          </p:nvPr>
        </p:nvSpPr>
        <p:spPr>
          <a:xfrm>
            <a:off x="514350" y="1860743"/>
            <a:ext cx="1384567" cy="1252383"/>
          </a:xfrm>
        </p:spPr>
        <p:txBody>
          <a:bodyPr>
            <a:normAutofit/>
          </a:bodyPr>
          <a:lstStyle>
            <a:lvl1pPr marL="0" indent="0">
              <a:buFontTx/>
              <a:buNone/>
              <a:defRPr sz="1400"/>
            </a:lvl1pPr>
          </a:lstStyle>
          <a:p>
            <a:endParaRPr lang="en-US"/>
          </a:p>
        </p:txBody>
      </p:sp>
      <p:sp>
        <p:nvSpPr>
          <p:cNvPr id="43" name="Content Placeholder 42">
            <a:extLst>
              <a:ext uri="{FF2B5EF4-FFF2-40B4-BE49-F238E27FC236}">
                <a16:creationId xmlns:a16="http://schemas.microsoft.com/office/drawing/2014/main" id="{0D50477B-3A5B-48F7-9E9D-E00963783562}"/>
              </a:ext>
            </a:extLst>
          </p:cNvPr>
          <p:cNvSpPr>
            <a:spLocks noGrp="1"/>
          </p:cNvSpPr>
          <p:nvPr>
            <p:ph sz="quarter" idx="22" hasCustomPrompt="1"/>
          </p:nvPr>
        </p:nvSpPr>
        <p:spPr>
          <a:xfrm>
            <a:off x="418654" y="3270227"/>
            <a:ext cx="2611622" cy="336179"/>
          </a:xfrm>
        </p:spPr>
        <p:txBody>
          <a:bodyPr>
            <a:normAutofit/>
          </a:bodyPr>
          <a:lstStyle>
            <a:lvl1pPr marL="0" indent="0">
              <a:buFontTx/>
              <a:buNone/>
              <a:defRPr sz="1800" b="1"/>
            </a:lvl1pPr>
          </a:lstStyle>
          <a:p>
            <a:pPr lvl="0"/>
            <a:r>
              <a:rPr lang="en-US"/>
              <a:t>First Name Last Name</a:t>
            </a:r>
          </a:p>
        </p:txBody>
      </p:sp>
      <p:sp>
        <p:nvSpPr>
          <p:cNvPr id="45" name="Content Placeholder 44">
            <a:extLst>
              <a:ext uri="{FF2B5EF4-FFF2-40B4-BE49-F238E27FC236}">
                <a16:creationId xmlns:a16="http://schemas.microsoft.com/office/drawing/2014/main" id="{597A85EB-F78C-406C-AAB0-4FA47BFE66CC}"/>
              </a:ext>
            </a:extLst>
          </p:cNvPr>
          <p:cNvSpPr>
            <a:spLocks noGrp="1"/>
          </p:cNvSpPr>
          <p:nvPr>
            <p:ph sz="quarter" idx="23" hasCustomPrompt="1"/>
          </p:nvPr>
        </p:nvSpPr>
        <p:spPr>
          <a:xfrm>
            <a:off x="421453" y="3635490"/>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32" name="Picture Placeholder 4">
            <a:extLst>
              <a:ext uri="{FF2B5EF4-FFF2-40B4-BE49-F238E27FC236}">
                <a16:creationId xmlns:a16="http://schemas.microsoft.com/office/drawing/2014/main" id="{54FDFACA-0406-4D1A-8085-B571959B073D}"/>
              </a:ext>
            </a:extLst>
          </p:cNvPr>
          <p:cNvSpPr>
            <a:spLocks noGrp="1"/>
          </p:cNvSpPr>
          <p:nvPr>
            <p:ph type="pic" sz="quarter" idx="30"/>
          </p:nvPr>
        </p:nvSpPr>
        <p:spPr>
          <a:xfrm>
            <a:off x="3477642" y="1841008"/>
            <a:ext cx="1384567" cy="1252383"/>
          </a:xfrm>
        </p:spPr>
        <p:txBody>
          <a:bodyPr>
            <a:normAutofit/>
          </a:bodyPr>
          <a:lstStyle>
            <a:lvl1pPr marL="0" indent="0">
              <a:buFontTx/>
              <a:buNone/>
              <a:defRPr sz="1400"/>
            </a:lvl1pPr>
          </a:lstStyle>
          <a:p>
            <a:endParaRPr lang="en-US"/>
          </a:p>
        </p:txBody>
      </p:sp>
      <p:sp>
        <p:nvSpPr>
          <p:cNvPr id="70" name="Picture Placeholder 4">
            <a:extLst>
              <a:ext uri="{FF2B5EF4-FFF2-40B4-BE49-F238E27FC236}">
                <a16:creationId xmlns:a16="http://schemas.microsoft.com/office/drawing/2014/main" id="{0DA0FDDA-1813-4A89-B0F9-D7A2581C5ED1}"/>
              </a:ext>
            </a:extLst>
          </p:cNvPr>
          <p:cNvSpPr>
            <a:spLocks noGrp="1"/>
          </p:cNvSpPr>
          <p:nvPr>
            <p:ph type="pic" sz="quarter" idx="31"/>
          </p:nvPr>
        </p:nvSpPr>
        <p:spPr>
          <a:xfrm>
            <a:off x="6484478" y="1817892"/>
            <a:ext cx="1384567" cy="1252383"/>
          </a:xfrm>
        </p:spPr>
        <p:txBody>
          <a:bodyPr>
            <a:normAutofit/>
          </a:bodyPr>
          <a:lstStyle>
            <a:lvl1pPr marL="0" indent="0">
              <a:buFontTx/>
              <a:buNone/>
              <a:defRPr sz="1400"/>
            </a:lvl1pPr>
          </a:lstStyle>
          <a:p>
            <a:endParaRPr lang="en-US"/>
          </a:p>
        </p:txBody>
      </p:sp>
      <p:sp>
        <p:nvSpPr>
          <p:cNvPr id="73" name="Picture Placeholder 4">
            <a:extLst>
              <a:ext uri="{FF2B5EF4-FFF2-40B4-BE49-F238E27FC236}">
                <a16:creationId xmlns:a16="http://schemas.microsoft.com/office/drawing/2014/main" id="{010C3697-9944-4250-ACF8-44A7AC459E40}"/>
              </a:ext>
            </a:extLst>
          </p:cNvPr>
          <p:cNvSpPr>
            <a:spLocks noGrp="1"/>
          </p:cNvSpPr>
          <p:nvPr>
            <p:ph type="pic" sz="quarter" idx="32"/>
          </p:nvPr>
        </p:nvSpPr>
        <p:spPr>
          <a:xfrm>
            <a:off x="9459784" y="1817892"/>
            <a:ext cx="1384567" cy="1252383"/>
          </a:xfrm>
        </p:spPr>
        <p:txBody>
          <a:bodyPr>
            <a:normAutofit/>
          </a:bodyPr>
          <a:lstStyle>
            <a:lvl1pPr marL="0" indent="0">
              <a:buFontTx/>
              <a:buNone/>
              <a:defRPr sz="1400"/>
            </a:lvl1pPr>
          </a:lstStyle>
          <a:p>
            <a:endParaRPr lang="en-US"/>
          </a:p>
        </p:txBody>
      </p:sp>
      <p:sp>
        <p:nvSpPr>
          <p:cNvPr id="55" name="Content Placeholder 42">
            <a:extLst>
              <a:ext uri="{FF2B5EF4-FFF2-40B4-BE49-F238E27FC236}">
                <a16:creationId xmlns:a16="http://schemas.microsoft.com/office/drawing/2014/main" id="{B0FEC337-63A1-4142-AB30-AF03B287FB84}"/>
              </a:ext>
            </a:extLst>
          </p:cNvPr>
          <p:cNvSpPr>
            <a:spLocks noGrp="1"/>
          </p:cNvSpPr>
          <p:nvPr>
            <p:ph sz="quarter" idx="37" hasCustomPrompt="1"/>
          </p:nvPr>
        </p:nvSpPr>
        <p:spPr>
          <a:xfrm>
            <a:off x="3381945" y="3270227"/>
            <a:ext cx="2611622" cy="336179"/>
          </a:xfrm>
        </p:spPr>
        <p:txBody>
          <a:bodyPr>
            <a:normAutofit/>
          </a:bodyPr>
          <a:lstStyle>
            <a:lvl1pPr marL="0" indent="0">
              <a:buFontTx/>
              <a:buNone/>
              <a:defRPr sz="1800" b="1"/>
            </a:lvl1pPr>
          </a:lstStyle>
          <a:p>
            <a:pPr lvl="0"/>
            <a:r>
              <a:rPr lang="en-US"/>
              <a:t>First Name Last Name</a:t>
            </a:r>
          </a:p>
        </p:txBody>
      </p:sp>
      <p:sp>
        <p:nvSpPr>
          <p:cNvPr id="56" name="Content Placeholder 44">
            <a:extLst>
              <a:ext uri="{FF2B5EF4-FFF2-40B4-BE49-F238E27FC236}">
                <a16:creationId xmlns:a16="http://schemas.microsoft.com/office/drawing/2014/main" id="{2F521221-A491-4073-A5B6-79A54B029E1A}"/>
              </a:ext>
            </a:extLst>
          </p:cNvPr>
          <p:cNvSpPr>
            <a:spLocks noGrp="1"/>
          </p:cNvSpPr>
          <p:nvPr>
            <p:ph sz="quarter" idx="38" hasCustomPrompt="1"/>
          </p:nvPr>
        </p:nvSpPr>
        <p:spPr>
          <a:xfrm>
            <a:off x="3384744" y="3635490"/>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59" name="Content Placeholder 42">
            <a:extLst>
              <a:ext uri="{FF2B5EF4-FFF2-40B4-BE49-F238E27FC236}">
                <a16:creationId xmlns:a16="http://schemas.microsoft.com/office/drawing/2014/main" id="{DB1F0823-3E7C-47FA-80B6-5FE6BCBC85D9}"/>
              </a:ext>
            </a:extLst>
          </p:cNvPr>
          <p:cNvSpPr>
            <a:spLocks noGrp="1"/>
          </p:cNvSpPr>
          <p:nvPr>
            <p:ph sz="quarter" idx="39" hasCustomPrompt="1"/>
          </p:nvPr>
        </p:nvSpPr>
        <p:spPr>
          <a:xfrm>
            <a:off x="6385981" y="3281055"/>
            <a:ext cx="2611622" cy="336179"/>
          </a:xfrm>
        </p:spPr>
        <p:txBody>
          <a:bodyPr>
            <a:normAutofit/>
          </a:bodyPr>
          <a:lstStyle>
            <a:lvl1pPr marL="0" indent="0">
              <a:buFontTx/>
              <a:buNone/>
              <a:defRPr sz="1800" b="1"/>
            </a:lvl1pPr>
          </a:lstStyle>
          <a:p>
            <a:pPr lvl="0"/>
            <a:r>
              <a:rPr lang="en-US"/>
              <a:t>First Name Last Name</a:t>
            </a:r>
          </a:p>
        </p:txBody>
      </p:sp>
      <p:sp>
        <p:nvSpPr>
          <p:cNvPr id="60" name="Content Placeholder 44">
            <a:extLst>
              <a:ext uri="{FF2B5EF4-FFF2-40B4-BE49-F238E27FC236}">
                <a16:creationId xmlns:a16="http://schemas.microsoft.com/office/drawing/2014/main" id="{8F274718-D54F-42E9-8D51-D9C7B1ECBA55}"/>
              </a:ext>
            </a:extLst>
          </p:cNvPr>
          <p:cNvSpPr>
            <a:spLocks noGrp="1"/>
          </p:cNvSpPr>
          <p:nvPr>
            <p:ph sz="quarter" idx="40" hasCustomPrompt="1"/>
          </p:nvPr>
        </p:nvSpPr>
        <p:spPr>
          <a:xfrm>
            <a:off x="6388780" y="364631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61" name="Content Placeholder 42">
            <a:extLst>
              <a:ext uri="{FF2B5EF4-FFF2-40B4-BE49-F238E27FC236}">
                <a16:creationId xmlns:a16="http://schemas.microsoft.com/office/drawing/2014/main" id="{C161FC37-41FF-48C7-8F86-9F520BD30D2F}"/>
              </a:ext>
            </a:extLst>
          </p:cNvPr>
          <p:cNvSpPr>
            <a:spLocks noGrp="1"/>
          </p:cNvSpPr>
          <p:nvPr>
            <p:ph sz="quarter" idx="41" hasCustomPrompt="1"/>
          </p:nvPr>
        </p:nvSpPr>
        <p:spPr>
          <a:xfrm>
            <a:off x="9361288" y="3281055"/>
            <a:ext cx="2611622" cy="336179"/>
          </a:xfrm>
        </p:spPr>
        <p:txBody>
          <a:bodyPr>
            <a:normAutofit/>
          </a:bodyPr>
          <a:lstStyle>
            <a:lvl1pPr marL="0" indent="0">
              <a:buFontTx/>
              <a:buNone/>
              <a:defRPr sz="1800" b="1"/>
            </a:lvl1pPr>
          </a:lstStyle>
          <a:p>
            <a:pPr lvl="0"/>
            <a:r>
              <a:rPr lang="en-US"/>
              <a:t>First Name Last Name</a:t>
            </a:r>
          </a:p>
        </p:txBody>
      </p:sp>
      <p:sp>
        <p:nvSpPr>
          <p:cNvPr id="62" name="Content Placeholder 44">
            <a:extLst>
              <a:ext uri="{FF2B5EF4-FFF2-40B4-BE49-F238E27FC236}">
                <a16:creationId xmlns:a16="http://schemas.microsoft.com/office/drawing/2014/main" id="{EB39EBD4-F31A-41FE-ABC3-9B20B9CFB079}"/>
              </a:ext>
            </a:extLst>
          </p:cNvPr>
          <p:cNvSpPr>
            <a:spLocks noGrp="1"/>
          </p:cNvSpPr>
          <p:nvPr>
            <p:ph sz="quarter" idx="42" hasCustomPrompt="1"/>
          </p:nvPr>
        </p:nvSpPr>
        <p:spPr>
          <a:xfrm>
            <a:off x="9353201" y="364631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15" name="Picture Placeholder 4">
            <a:extLst>
              <a:ext uri="{FF2B5EF4-FFF2-40B4-BE49-F238E27FC236}">
                <a16:creationId xmlns:a16="http://schemas.microsoft.com/office/drawing/2014/main" id="{AA78FDE4-016D-46CE-9EFA-70AA4B6D9CE4}"/>
              </a:ext>
            </a:extLst>
          </p:cNvPr>
          <p:cNvSpPr>
            <a:spLocks noGrp="1"/>
          </p:cNvSpPr>
          <p:nvPr>
            <p:ph type="pic" sz="quarter" idx="43"/>
          </p:nvPr>
        </p:nvSpPr>
        <p:spPr>
          <a:xfrm>
            <a:off x="535370" y="4203031"/>
            <a:ext cx="1384567" cy="1252383"/>
          </a:xfrm>
        </p:spPr>
        <p:txBody>
          <a:bodyPr>
            <a:normAutofit/>
          </a:bodyPr>
          <a:lstStyle>
            <a:lvl1pPr marL="0" indent="0">
              <a:buFontTx/>
              <a:buNone/>
              <a:defRPr sz="1400"/>
            </a:lvl1pPr>
          </a:lstStyle>
          <a:p>
            <a:endParaRPr lang="en-US"/>
          </a:p>
        </p:txBody>
      </p:sp>
      <p:sp>
        <p:nvSpPr>
          <p:cNvPr id="118" name="Content Placeholder 42">
            <a:extLst>
              <a:ext uri="{FF2B5EF4-FFF2-40B4-BE49-F238E27FC236}">
                <a16:creationId xmlns:a16="http://schemas.microsoft.com/office/drawing/2014/main" id="{E7D68604-130B-46B1-B127-350F2E125F8D}"/>
              </a:ext>
            </a:extLst>
          </p:cNvPr>
          <p:cNvSpPr>
            <a:spLocks noGrp="1"/>
          </p:cNvSpPr>
          <p:nvPr>
            <p:ph sz="quarter" idx="44" hasCustomPrompt="1"/>
          </p:nvPr>
        </p:nvSpPr>
        <p:spPr>
          <a:xfrm>
            <a:off x="439674" y="5612515"/>
            <a:ext cx="2611622" cy="336179"/>
          </a:xfrm>
        </p:spPr>
        <p:txBody>
          <a:bodyPr>
            <a:normAutofit/>
          </a:bodyPr>
          <a:lstStyle>
            <a:lvl1pPr marL="0" indent="0">
              <a:buFontTx/>
              <a:buNone/>
              <a:defRPr sz="1800" b="1"/>
            </a:lvl1pPr>
          </a:lstStyle>
          <a:p>
            <a:pPr lvl="0"/>
            <a:r>
              <a:rPr lang="en-US"/>
              <a:t>First Name Last Name</a:t>
            </a:r>
          </a:p>
        </p:txBody>
      </p:sp>
      <p:sp>
        <p:nvSpPr>
          <p:cNvPr id="119" name="Content Placeholder 44">
            <a:extLst>
              <a:ext uri="{FF2B5EF4-FFF2-40B4-BE49-F238E27FC236}">
                <a16:creationId xmlns:a16="http://schemas.microsoft.com/office/drawing/2014/main" id="{47D62B7E-6CD3-41E8-86D5-13415297C267}"/>
              </a:ext>
            </a:extLst>
          </p:cNvPr>
          <p:cNvSpPr>
            <a:spLocks noGrp="1"/>
          </p:cNvSpPr>
          <p:nvPr>
            <p:ph sz="quarter" idx="45" hasCustomPrompt="1"/>
          </p:nvPr>
        </p:nvSpPr>
        <p:spPr>
          <a:xfrm>
            <a:off x="442473" y="597777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20" name="Picture Placeholder 4">
            <a:extLst>
              <a:ext uri="{FF2B5EF4-FFF2-40B4-BE49-F238E27FC236}">
                <a16:creationId xmlns:a16="http://schemas.microsoft.com/office/drawing/2014/main" id="{4CA589A3-3AE2-4E0E-8176-7A5C5CE2A3C5}"/>
              </a:ext>
            </a:extLst>
          </p:cNvPr>
          <p:cNvSpPr>
            <a:spLocks noGrp="1"/>
          </p:cNvSpPr>
          <p:nvPr>
            <p:ph type="pic" sz="quarter" idx="46"/>
          </p:nvPr>
        </p:nvSpPr>
        <p:spPr>
          <a:xfrm>
            <a:off x="3498662" y="4183296"/>
            <a:ext cx="1384567" cy="1252383"/>
          </a:xfrm>
        </p:spPr>
        <p:txBody>
          <a:bodyPr>
            <a:normAutofit/>
          </a:bodyPr>
          <a:lstStyle>
            <a:lvl1pPr marL="0" indent="0">
              <a:buFontTx/>
              <a:buNone/>
              <a:defRPr sz="1400"/>
            </a:lvl1pPr>
          </a:lstStyle>
          <a:p>
            <a:endParaRPr lang="en-US"/>
          </a:p>
        </p:txBody>
      </p:sp>
      <p:sp>
        <p:nvSpPr>
          <p:cNvPr id="123" name="Picture Placeholder 4">
            <a:extLst>
              <a:ext uri="{FF2B5EF4-FFF2-40B4-BE49-F238E27FC236}">
                <a16:creationId xmlns:a16="http://schemas.microsoft.com/office/drawing/2014/main" id="{7F2DE491-DDE2-4783-AE6A-D65388EE1EA1}"/>
              </a:ext>
            </a:extLst>
          </p:cNvPr>
          <p:cNvSpPr>
            <a:spLocks noGrp="1"/>
          </p:cNvSpPr>
          <p:nvPr>
            <p:ph type="pic" sz="quarter" idx="47"/>
          </p:nvPr>
        </p:nvSpPr>
        <p:spPr>
          <a:xfrm>
            <a:off x="6505498" y="4160180"/>
            <a:ext cx="1384567" cy="1252383"/>
          </a:xfrm>
        </p:spPr>
        <p:txBody>
          <a:bodyPr>
            <a:normAutofit/>
          </a:bodyPr>
          <a:lstStyle>
            <a:lvl1pPr marL="0" indent="0">
              <a:buFontTx/>
              <a:buNone/>
              <a:defRPr sz="1400"/>
            </a:lvl1pPr>
          </a:lstStyle>
          <a:p>
            <a:endParaRPr lang="en-US"/>
          </a:p>
        </p:txBody>
      </p:sp>
      <p:sp>
        <p:nvSpPr>
          <p:cNvPr id="126" name="Picture Placeholder 4">
            <a:extLst>
              <a:ext uri="{FF2B5EF4-FFF2-40B4-BE49-F238E27FC236}">
                <a16:creationId xmlns:a16="http://schemas.microsoft.com/office/drawing/2014/main" id="{E6FC0FBA-DC7A-4D92-98A5-6CBCE8FE8F91}"/>
              </a:ext>
            </a:extLst>
          </p:cNvPr>
          <p:cNvSpPr>
            <a:spLocks noGrp="1"/>
          </p:cNvSpPr>
          <p:nvPr>
            <p:ph type="pic" sz="quarter" idx="48"/>
          </p:nvPr>
        </p:nvSpPr>
        <p:spPr>
          <a:xfrm>
            <a:off x="9480804" y="4160180"/>
            <a:ext cx="1384567" cy="1252383"/>
          </a:xfrm>
        </p:spPr>
        <p:txBody>
          <a:bodyPr>
            <a:normAutofit/>
          </a:bodyPr>
          <a:lstStyle>
            <a:lvl1pPr marL="0" indent="0">
              <a:buFontTx/>
              <a:buNone/>
              <a:defRPr sz="1400"/>
            </a:lvl1pPr>
          </a:lstStyle>
          <a:p>
            <a:endParaRPr lang="en-US"/>
          </a:p>
        </p:txBody>
      </p:sp>
      <p:sp>
        <p:nvSpPr>
          <p:cNvPr id="129" name="Content Placeholder 42">
            <a:extLst>
              <a:ext uri="{FF2B5EF4-FFF2-40B4-BE49-F238E27FC236}">
                <a16:creationId xmlns:a16="http://schemas.microsoft.com/office/drawing/2014/main" id="{8541DC02-E982-425B-A2C1-9B3ED3AFF298}"/>
              </a:ext>
            </a:extLst>
          </p:cNvPr>
          <p:cNvSpPr>
            <a:spLocks noGrp="1"/>
          </p:cNvSpPr>
          <p:nvPr>
            <p:ph sz="quarter" idx="49" hasCustomPrompt="1"/>
          </p:nvPr>
        </p:nvSpPr>
        <p:spPr>
          <a:xfrm>
            <a:off x="3402965" y="5612515"/>
            <a:ext cx="2611622" cy="336179"/>
          </a:xfrm>
        </p:spPr>
        <p:txBody>
          <a:bodyPr>
            <a:normAutofit/>
          </a:bodyPr>
          <a:lstStyle>
            <a:lvl1pPr marL="0" indent="0">
              <a:buFontTx/>
              <a:buNone/>
              <a:defRPr sz="1800" b="1"/>
            </a:lvl1pPr>
          </a:lstStyle>
          <a:p>
            <a:pPr lvl="0"/>
            <a:r>
              <a:rPr lang="en-US"/>
              <a:t>First Name Last Name</a:t>
            </a:r>
          </a:p>
        </p:txBody>
      </p:sp>
      <p:sp>
        <p:nvSpPr>
          <p:cNvPr id="130" name="Content Placeholder 44">
            <a:extLst>
              <a:ext uri="{FF2B5EF4-FFF2-40B4-BE49-F238E27FC236}">
                <a16:creationId xmlns:a16="http://schemas.microsoft.com/office/drawing/2014/main" id="{E3A8FA9B-AB5F-4125-8830-45D237339DDD}"/>
              </a:ext>
            </a:extLst>
          </p:cNvPr>
          <p:cNvSpPr>
            <a:spLocks noGrp="1"/>
          </p:cNvSpPr>
          <p:nvPr>
            <p:ph sz="quarter" idx="50" hasCustomPrompt="1"/>
          </p:nvPr>
        </p:nvSpPr>
        <p:spPr>
          <a:xfrm>
            <a:off x="3405764" y="597777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31" name="Content Placeholder 42">
            <a:extLst>
              <a:ext uri="{FF2B5EF4-FFF2-40B4-BE49-F238E27FC236}">
                <a16:creationId xmlns:a16="http://schemas.microsoft.com/office/drawing/2014/main" id="{15EE054E-8B71-42AC-A590-100E56D4963B}"/>
              </a:ext>
            </a:extLst>
          </p:cNvPr>
          <p:cNvSpPr>
            <a:spLocks noGrp="1"/>
          </p:cNvSpPr>
          <p:nvPr>
            <p:ph sz="quarter" idx="51" hasCustomPrompt="1"/>
          </p:nvPr>
        </p:nvSpPr>
        <p:spPr>
          <a:xfrm>
            <a:off x="6407001" y="5623343"/>
            <a:ext cx="2611622" cy="336179"/>
          </a:xfrm>
        </p:spPr>
        <p:txBody>
          <a:bodyPr>
            <a:normAutofit/>
          </a:bodyPr>
          <a:lstStyle>
            <a:lvl1pPr marL="0" indent="0">
              <a:buFontTx/>
              <a:buNone/>
              <a:defRPr sz="1800" b="1"/>
            </a:lvl1pPr>
          </a:lstStyle>
          <a:p>
            <a:pPr lvl="0"/>
            <a:r>
              <a:rPr lang="en-US"/>
              <a:t>First Name Last Name</a:t>
            </a:r>
          </a:p>
        </p:txBody>
      </p:sp>
      <p:sp>
        <p:nvSpPr>
          <p:cNvPr id="132" name="Content Placeholder 44">
            <a:extLst>
              <a:ext uri="{FF2B5EF4-FFF2-40B4-BE49-F238E27FC236}">
                <a16:creationId xmlns:a16="http://schemas.microsoft.com/office/drawing/2014/main" id="{B248DB58-DBC7-44A6-B679-BA2ECA295962}"/>
              </a:ext>
            </a:extLst>
          </p:cNvPr>
          <p:cNvSpPr>
            <a:spLocks noGrp="1"/>
          </p:cNvSpPr>
          <p:nvPr>
            <p:ph sz="quarter" idx="52" hasCustomPrompt="1"/>
          </p:nvPr>
        </p:nvSpPr>
        <p:spPr>
          <a:xfrm>
            <a:off x="6409800" y="5988606"/>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33" name="Content Placeholder 42">
            <a:extLst>
              <a:ext uri="{FF2B5EF4-FFF2-40B4-BE49-F238E27FC236}">
                <a16:creationId xmlns:a16="http://schemas.microsoft.com/office/drawing/2014/main" id="{AC863981-8339-45E3-9E72-48D579AEF505}"/>
              </a:ext>
            </a:extLst>
          </p:cNvPr>
          <p:cNvSpPr>
            <a:spLocks noGrp="1"/>
          </p:cNvSpPr>
          <p:nvPr>
            <p:ph sz="quarter" idx="53" hasCustomPrompt="1"/>
          </p:nvPr>
        </p:nvSpPr>
        <p:spPr>
          <a:xfrm>
            <a:off x="9382308" y="5623343"/>
            <a:ext cx="2611622" cy="336179"/>
          </a:xfrm>
        </p:spPr>
        <p:txBody>
          <a:bodyPr>
            <a:normAutofit/>
          </a:bodyPr>
          <a:lstStyle>
            <a:lvl1pPr marL="0" indent="0">
              <a:buFontTx/>
              <a:buNone/>
              <a:defRPr sz="1800" b="1"/>
            </a:lvl1pPr>
          </a:lstStyle>
          <a:p>
            <a:pPr lvl="0"/>
            <a:r>
              <a:rPr lang="en-US"/>
              <a:t>First Name Last Name</a:t>
            </a:r>
          </a:p>
        </p:txBody>
      </p:sp>
      <p:sp>
        <p:nvSpPr>
          <p:cNvPr id="134" name="Content Placeholder 44">
            <a:extLst>
              <a:ext uri="{FF2B5EF4-FFF2-40B4-BE49-F238E27FC236}">
                <a16:creationId xmlns:a16="http://schemas.microsoft.com/office/drawing/2014/main" id="{E0014B95-54FE-40D5-A44B-AF40195E4BD4}"/>
              </a:ext>
            </a:extLst>
          </p:cNvPr>
          <p:cNvSpPr>
            <a:spLocks noGrp="1"/>
          </p:cNvSpPr>
          <p:nvPr>
            <p:ph sz="quarter" idx="54" hasCustomPrompt="1"/>
          </p:nvPr>
        </p:nvSpPr>
        <p:spPr>
          <a:xfrm>
            <a:off x="9385107" y="5988606"/>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Tree>
    <p:extLst>
      <p:ext uri="{BB962C8B-B14F-4D97-AF65-F5344CB8AC3E}">
        <p14:creationId xmlns:p14="http://schemas.microsoft.com/office/powerpoint/2010/main" val="1447302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AFE6B45-5F62-41C4-BB0D-D748DBCEEB0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11"/>
                    </a14:imgEffect>
                  </a14:imgLayer>
                </a14:imgProps>
              </a:ext>
              <a:ext uri="{28A0092B-C50C-407E-A947-70E740481C1C}">
                <a14:useLocalDpi xmlns:a14="http://schemas.microsoft.com/office/drawing/2010/main" val="0"/>
              </a:ext>
            </a:extLst>
          </a:blip>
          <a:srcRect l="33919" t="28826" b="14145"/>
          <a:stretch/>
        </p:blipFill>
        <p:spPr>
          <a:xfrm>
            <a:off x="0" y="-76201"/>
            <a:ext cx="12355286" cy="6977743"/>
          </a:xfrm>
          <a:prstGeom prst="rect">
            <a:avLst/>
          </a:prstGeom>
        </p:spPr>
      </p:pic>
      <p:sp>
        <p:nvSpPr>
          <p:cNvPr id="21" name="Rectangle 20">
            <a:extLst>
              <a:ext uri="{FF2B5EF4-FFF2-40B4-BE49-F238E27FC236}">
                <a16:creationId xmlns:a16="http://schemas.microsoft.com/office/drawing/2014/main" id="{5F0DB7D3-B952-4C1F-B7D7-C9031B1935D7}"/>
              </a:ext>
            </a:extLst>
          </p:cNvPr>
          <p:cNvSpPr/>
          <p:nvPr userDrawn="1"/>
        </p:nvSpPr>
        <p:spPr>
          <a:xfrm>
            <a:off x="-17414" y="-76201"/>
            <a:ext cx="12355286" cy="6977743"/>
          </a:xfrm>
          <a:prstGeom prst="rect">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146250-DC28-4514-957C-BCCDFAC2FCBD}"/>
              </a:ext>
            </a:extLst>
          </p:cNvPr>
          <p:cNvSpPr/>
          <p:nvPr userDrawn="1"/>
        </p:nvSpPr>
        <p:spPr>
          <a:xfrm>
            <a:off x="1996966" y="1618593"/>
            <a:ext cx="8324193" cy="3699641"/>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520274-9498-4969-98FD-9D221A40E05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1694E64A-20BE-4054-8381-F891ABB05DC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A458B627-E77E-4B86-8E62-7C0F40C79F2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Content Placeholder 15">
            <a:extLst>
              <a:ext uri="{FF2B5EF4-FFF2-40B4-BE49-F238E27FC236}">
                <a16:creationId xmlns:a16="http://schemas.microsoft.com/office/drawing/2014/main" id="{1BD33BEE-87E2-46C8-B7B7-3859DFFDF411}"/>
              </a:ext>
            </a:extLst>
          </p:cNvPr>
          <p:cNvSpPr>
            <a:spLocks noGrp="1"/>
          </p:cNvSpPr>
          <p:nvPr>
            <p:ph sz="quarter" idx="10" hasCustomPrompt="1"/>
          </p:nvPr>
        </p:nvSpPr>
        <p:spPr>
          <a:xfrm>
            <a:off x="2385848" y="1935127"/>
            <a:ext cx="7598979" cy="270871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t>“Lorem ipsum dolor sit </a:t>
            </a:r>
            <a:r>
              <a:rPr lang="en-US" sz="2800" err="1"/>
              <a:t>amet</a:t>
            </a:r>
            <a:r>
              <a:rPr lang="en-US" sz="2800"/>
              <a:t>, </a:t>
            </a:r>
            <a:r>
              <a:rPr lang="en-US" sz="2800" err="1"/>
              <a:t>consectetur</a:t>
            </a:r>
            <a:r>
              <a:rPr lang="en-US" sz="2800"/>
              <a:t> </a:t>
            </a:r>
            <a:r>
              <a:rPr lang="en-US" sz="2800" err="1"/>
              <a:t>adipiscing</a:t>
            </a:r>
            <a:r>
              <a:rPr lang="en-US" sz="2800"/>
              <a:t> </a:t>
            </a:r>
            <a:r>
              <a:rPr lang="en-US" sz="2800" err="1"/>
              <a:t>elit</a:t>
            </a:r>
            <a:r>
              <a:rPr lang="en-US" sz="2800"/>
              <a:t>, </a:t>
            </a:r>
            <a:r>
              <a:rPr lang="en-US" sz="2800" err="1"/>
              <a:t>sed</a:t>
            </a:r>
            <a:r>
              <a:rPr lang="en-US" sz="2800"/>
              <a:t> do </a:t>
            </a:r>
            <a:r>
              <a:rPr lang="en-US" sz="2800" err="1"/>
              <a:t>eiusmod</a:t>
            </a:r>
            <a:r>
              <a:rPr lang="en-US" sz="2800"/>
              <a:t> </a:t>
            </a:r>
            <a:r>
              <a:rPr lang="en-US" sz="2800" err="1"/>
              <a:t>tempor</a:t>
            </a:r>
            <a:r>
              <a:rPr lang="en-US" sz="2800"/>
              <a:t> </a:t>
            </a:r>
            <a:r>
              <a:rPr lang="en-US" sz="2800" err="1"/>
              <a:t>incididunt</a:t>
            </a:r>
            <a:r>
              <a:rPr lang="en-US" sz="2800"/>
              <a:t> </a:t>
            </a:r>
            <a:r>
              <a:rPr lang="en-US" sz="2800" err="1"/>
              <a:t>ut</a:t>
            </a:r>
            <a:r>
              <a:rPr lang="en-US" sz="2800"/>
              <a:t> </a:t>
            </a:r>
            <a:r>
              <a:rPr lang="en-US" sz="2800" err="1"/>
              <a:t>labore</a:t>
            </a:r>
            <a:r>
              <a:rPr lang="en-US" sz="2800"/>
              <a:t> et dolore magna </a:t>
            </a:r>
            <a:r>
              <a:rPr lang="en-US" sz="2800" err="1"/>
              <a:t>aliqua</a:t>
            </a:r>
            <a:r>
              <a:rPr lang="en-US" sz="2800"/>
              <a:t>. </a:t>
            </a:r>
            <a:r>
              <a:rPr lang="en-US" sz="2800" err="1"/>
              <a:t>Ut</a:t>
            </a:r>
            <a:r>
              <a:rPr lang="en-US" sz="2800"/>
              <a:t> </a:t>
            </a:r>
            <a:r>
              <a:rPr lang="en-US" sz="2800" err="1"/>
              <a:t>enim</a:t>
            </a:r>
            <a:r>
              <a:rPr lang="en-US" sz="2800"/>
              <a:t> ad minim </a:t>
            </a:r>
            <a:r>
              <a:rPr lang="en-US" sz="2800" err="1"/>
              <a:t>veniam</a:t>
            </a:r>
            <a:r>
              <a:rPr lang="en-US" sz="2800"/>
              <a:t>, </a:t>
            </a:r>
            <a:r>
              <a:rPr lang="en-US" sz="2800" err="1"/>
              <a:t>quis</a:t>
            </a:r>
            <a:r>
              <a:rPr lang="en-US" sz="2800"/>
              <a:t> </a:t>
            </a:r>
            <a:r>
              <a:rPr lang="en-US" sz="2800" err="1"/>
              <a:t>nostrud</a:t>
            </a:r>
            <a:r>
              <a:rPr lang="en-US" sz="2800"/>
              <a:t> exercitation </a:t>
            </a:r>
            <a:r>
              <a:rPr lang="en-US" sz="2800" err="1"/>
              <a:t>ullamco</a:t>
            </a:r>
            <a:r>
              <a:rPr lang="en-US" sz="2800"/>
              <a:t> </a:t>
            </a:r>
            <a:r>
              <a:rPr lang="en-US" sz="2800" err="1"/>
              <a:t>laboris</a:t>
            </a:r>
            <a:r>
              <a:rPr lang="en-US" sz="2800"/>
              <a:t> nisi </a:t>
            </a:r>
            <a:r>
              <a:rPr lang="en-US" sz="2800" err="1"/>
              <a:t>ut</a:t>
            </a:r>
            <a:r>
              <a:rPr lang="en-US" sz="2800"/>
              <a:t> </a:t>
            </a:r>
            <a:r>
              <a:rPr lang="en-US" sz="2800" err="1"/>
              <a:t>aliquip</a:t>
            </a:r>
            <a:r>
              <a:rPr lang="en-US" sz="2800"/>
              <a:t> ex </a:t>
            </a:r>
            <a:r>
              <a:rPr lang="en-US" sz="2800" err="1"/>
              <a:t>ea</a:t>
            </a:r>
            <a:r>
              <a:rPr lang="en-US" sz="2800"/>
              <a:t> </a:t>
            </a:r>
            <a:r>
              <a:rPr lang="en-US" sz="2800" err="1"/>
              <a:t>commodo</a:t>
            </a:r>
            <a:r>
              <a:rPr lang="en-US" sz="2800"/>
              <a:t> </a:t>
            </a:r>
            <a:r>
              <a:rPr lang="en-US" sz="2800" err="1"/>
              <a:t>consequat</a:t>
            </a:r>
            <a:r>
              <a:rPr lang="en-US" sz="2800"/>
              <a:t>. </a:t>
            </a:r>
            <a:r>
              <a:rPr lang="en-US" sz="2800" err="1"/>
              <a:t>Quis</a:t>
            </a:r>
            <a:r>
              <a:rPr lang="en-US" sz="2800"/>
              <a:t> </a:t>
            </a:r>
            <a:r>
              <a:rPr lang="en-US" sz="2800" err="1"/>
              <a:t>nostrud</a:t>
            </a:r>
            <a:r>
              <a:rPr lang="en-US" sz="2800"/>
              <a:t> exercitation </a:t>
            </a:r>
            <a:r>
              <a:rPr lang="en-US" sz="2800" err="1"/>
              <a:t>ullamco</a:t>
            </a:r>
            <a:r>
              <a:rPr lang="en-US" sz="2800"/>
              <a:t> </a:t>
            </a:r>
            <a:r>
              <a:rPr lang="en-US" sz="2800" err="1"/>
              <a:t>laboris</a:t>
            </a:r>
            <a:r>
              <a:rPr lang="en-US" sz="2800"/>
              <a:t> nisi </a:t>
            </a:r>
            <a:r>
              <a:rPr lang="en-US" sz="2800" err="1"/>
              <a:t>ut</a:t>
            </a:r>
            <a:r>
              <a:rPr lang="en-US" sz="2800"/>
              <a:t> </a:t>
            </a:r>
            <a:r>
              <a:rPr lang="en-US" sz="2800" err="1"/>
              <a:t>aliquip</a:t>
            </a:r>
            <a:r>
              <a:rPr lang="en-US" sz="2800"/>
              <a:t> ex </a:t>
            </a:r>
            <a:r>
              <a:rPr lang="en-US" sz="2800" err="1"/>
              <a:t>ea</a:t>
            </a:r>
            <a:r>
              <a:rPr lang="en-US" sz="2800"/>
              <a:t> </a:t>
            </a:r>
            <a:r>
              <a:rPr lang="en-US" sz="2800" err="1"/>
              <a:t>commodo</a:t>
            </a:r>
            <a:r>
              <a:rPr lang="en-US" sz="2800"/>
              <a:t> </a:t>
            </a:r>
            <a:r>
              <a:rPr lang="en-US" sz="2800" err="1"/>
              <a:t>consequat</a:t>
            </a:r>
            <a:r>
              <a:rPr lang="en-US" sz="2800"/>
              <a:t>. ”</a:t>
            </a:r>
          </a:p>
        </p:txBody>
      </p:sp>
      <p:sp>
        <p:nvSpPr>
          <p:cNvPr id="18" name="Content Placeholder 17">
            <a:extLst>
              <a:ext uri="{FF2B5EF4-FFF2-40B4-BE49-F238E27FC236}">
                <a16:creationId xmlns:a16="http://schemas.microsoft.com/office/drawing/2014/main" id="{501D0678-525F-424D-B1BE-82CFC31AD8C9}"/>
              </a:ext>
            </a:extLst>
          </p:cNvPr>
          <p:cNvSpPr>
            <a:spLocks noGrp="1"/>
          </p:cNvSpPr>
          <p:nvPr>
            <p:ph sz="quarter" idx="11" hasCustomPrompt="1"/>
          </p:nvPr>
        </p:nvSpPr>
        <p:spPr>
          <a:xfrm>
            <a:off x="4466677" y="4780363"/>
            <a:ext cx="5518150" cy="365125"/>
          </a:xfrm>
        </p:spPr>
        <p:txBody>
          <a:bodyPr>
            <a:noAutofit/>
          </a:bodyPr>
          <a:lstStyle>
            <a:lvl1pPr marL="0" indent="0" algn="r">
              <a:buNone/>
              <a:defRPr sz="2400" i="1">
                <a:solidFill>
                  <a:srgbClr val="F58721"/>
                </a:solidFill>
              </a:defRPr>
            </a:lvl1pPr>
          </a:lstStyle>
          <a:p>
            <a:pPr lvl="0"/>
            <a:r>
              <a:rPr lang="en-US" i="1"/>
              <a:t>-Insert Name Of Individual for Quote</a:t>
            </a:r>
            <a:endParaRPr lang="en-US"/>
          </a:p>
        </p:txBody>
      </p:sp>
      <p:sp>
        <p:nvSpPr>
          <p:cNvPr id="30" name="TextBox 29">
            <a:extLst>
              <a:ext uri="{FF2B5EF4-FFF2-40B4-BE49-F238E27FC236}">
                <a16:creationId xmlns:a16="http://schemas.microsoft.com/office/drawing/2014/main" id="{0F7D29F7-87D3-4E7A-A588-38CB5656D078}"/>
              </a:ext>
            </a:extLst>
          </p:cNvPr>
          <p:cNvSpPr txBox="1"/>
          <p:nvPr userDrawn="1"/>
        </p:nvSpPr>
        <p:spPr>
          <a:xfrm>
            <a:off x="5714847" y="1063915"/>
            <a:ext cx="940980" cy="1477328"/>
          </a:xfrm>
          <a:prstGeom prst="rect">
            <a:avLst/>
          </a:prstGeom>
          <a:noFill/>
        </p:spPr>
        <p:txBody>
          <a:bodyPr wrap="square" rtlCol="0">
            <a:spAutoFit/>
          </a:bodyPr>
          <a:lstStyle/>
          <a:p>
            <a:pPr algn="ctr"/>
            <a:r>
              <a:rPr lang="en-US" sz="9000" b="1">
                <a:solidFill>
                  <a:srgbClr val="E4701E"/>
                </a:solidFill>
                <a:latin typeface="Garamond" charset="0"/>
                <a:ea typeface="Garamond" charset="0"/>
                <a:cs typeface="Garamond" charset="0"/>
              </a:rPr>
              <a:t>“</a:t>
            </a:r>
          </a:p>
        </p:txBody>
      </p:sp>
    </p:spTree>
    <p:extLst>
      <p:ext uri="{BB962C8B-B14F-4D97-AF65-F5344CB8AC3E}">
        <p14:creationId xmlns:p14="http://schemas.microsoft.com/office/powerpoint/2010/main" val="4060690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A86D8917-CC58-4FDF-A14B-6446BF87031F}"/>
              </a:ext>
            </a:extLst>
          </p:cNvPr>
          <p:cNvSpPr/>
          <p:nvPr userDrawn="1"/>
        </p:nvSpPr>
        <p:spPr>
          <a:xfrm>
            <a:off x="273270"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76012E-97FB-4F48-AE06-C313D55E64B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DA6FE0BA-3B1A-47C9-B3E8-5C6D2C363929}"/>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2C0173C6-A35E-469D-BC1A-297EF98627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9" name="Content Placeholder 6">
            <a:extLst>
              <a:ext uri="{FF2B5EF4-FFF2-40B4-BE49-F238E27FC236}">
                <a16:creationId xmlns:a16="http://schemas.microsoft.com/office/drawing/2014/main" id="{9A972AC9-476D-4365-9E8C-C2F4D9A606D2}"/>
              </a:ext>
            </a:extLst>
          </p:cNvPr>
          <p:cNvSpPr>
            <a:spLocks noGrp="1"/>
          </p:cNvSpPr>
          <p:nvPr>
            <p:ph sz="quarter" idx="15" hasCustomPrompt="1"/>
          </p:nvPr>
        </p:nvSpPr>
        <p:spPr>
          <a:xfrm>
            <a:off x="514350" y="49431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Timeline Name</a:t>
            </a:r>
          </a:p>
        </p:txBody>
      </p:sp>
      <p:sp>
        <p:nvSpPr>
          <p:cNvPr id="10" name="Text Placeholder 9">
            <a:extLst>
              <a:ext uri="{FF2B5EF4-FFF2-40B4-BE49-F238E27FC236}">
                <a16:creationId xmlns:a16="http://schemas.microsoft.com/office/drawing/2014/main" id="{DECCFCFD-EFBF-4E4F-95E2-0EA3587A2DF5}"/>
              </a:ext>
            </a:extLst>
          </p:cNvPr>
          <p:cNvSpPr>
            <a:spLocks noGrp="1"/>
          </p:cNvSpPr>
          <p:nvPr>
            <p:ph type="body" sz="quarter" idx="16" hasCustomPrompt="1"/>
          </p:nvPr>
        </p:nvSpPr>
        <p:spPr>
          <a:xfrm>
            <a:off x="514350" y="989615"/>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Oval 13">
            <a:extLst>
              <a:ext uri="{FF2B5EF4-FFF2-40B4-BE49-F238E27FC236}">
                <a16:creationId xmlns:a16="http://schemas.microsoft.com/office/drawing/2014/main" id="{BF88B252-1FB9-4576-9B18-DAAE10CA4149}"/>
              </a:ext>
            </a:extLst>
          </p:cNvPr>
          <p:cNvSpPr/>
          <p:nvPr userDrawn="1"/>
        </p:nvSpPr>
        <p:spPr>
          <a:xfrm>
            <a:off x="11557359"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A8A722E-C9F5-4DCF-9234-32E6E9479FDC}"/>
              </a:ext>
            </a:extLst>
          </p:cNvPr>
          <p:cNvCxnSpPr/>
          <p:nvPr userDrawn="1"/>
        </p:nvCxnSpPr>
        <p:spPr>
          <a:xfrm>
            <a:off x="514349" y="4111157"/>
            <a:ext cx="112755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E7B5546-0647-4AB4-8E3B-6D2CC624FF57}"/>
              </a:ext>
            </a:extLst>
          </p:cNvPr>
          <p:cNvSpPr/>
          <p:nvPr userDrawn="1"/>
        </p:nvSpPr>
        <p:spPr>
          <a:xfrm>
            <a:off x="393482"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C54BE9-1828-4D9D-9E67-72A12CC5A089}"/>
              </a:ext>
            </a:extLst>
          </p:cNvPr>
          <p:cNvSpPr/>
          <p:nvPr userDrawn="1"/>
        </p:nvSpPr>
        <p:spPr>
          <a:xfrm>
            <a:off x="11677651"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0007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meline (c)">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A86D8917-CC58-4FDF-A14B-6446BF87031F}"/>
              </a:ext>
            </a:extLst>
          </p:cNvPr>
          <p:cNvSpPr/>
          <p:nvPr userDrawn="1"/>
        </p:nvSpPr>
        <p:spPr>
          <a:xfrm>
            <a:off x="273270"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76012E-97FB-4F48-AE06-C313D55E64B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DA6FE0BA-3B1A-47C9-B3E8-5C6D2C363929}"/>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2C0173C6-A35E-469D-BC1A-297EF98627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9" name="Content Placeholder 6">
            <a:extLst>
              <a:ext uri="{FF2B5EF4-FFF2-40B4-BE49-F238E27FC236}">
                <a16:creationId xmlns:a16="http://schemas.microsoft.com/office/drawing/2014/main" id="{9A972AC9-476D-4365-9E8C-C2F4D9A606D2}"/>
              </a:ext>
            </a:extLst>
          </p:cNvPr>
          <p:cNvSpPr>
            <a:spLocks noGrp="1"/>
          </p:cNvSpPr>
          <p:nvPr>
            <p:ph sz="quarter" idx="15" hasCustomPrompt="1"/>
          </p:nvPr>
        </p:nvSpPr>
        <p:spPr>
          <a:xfrm>
            <a:off x="514350" y="49431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Timeline Name</a:t>
            </a:r>
          </a:p>
        </p:txBody>
      </p:sp>
      <p:sp>
        <p:nvSpPr>
          <p:cNvPr id="10" name="Text Placeholder 9">
            <a:extLst>
              <a:ext uri="{FF2B5EF4-FFF2-40B4-BE49-F238E27FC236}">
                <a16:creationId xmlns:a16="http://schemas.microsoft.com/office/drawing/2014/main" id="{DECCFCFD-EFBF-4E4F-95E2-0EA3587A2DF5}"/>
              </a:ext>
            </a:extLst>
          </p:cNvPr>
          <p:cNvSpPr>
            <a:spLocks noGrp="1"/>
          </p:cNvSpPr>
          <p:nvPr>
            <p:ph type="body" sz="quarter" idx="16" hasCustomPrompt="1"/>
          </p:nvPr>
        </p:nvSpPr>
        <p:spPr>
          <a:xfrm>
            <a:off x="514350" y="989615"/>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Oval 13">
            <a:extLst>
              <a:ext uri="{FF2B5EF4-FFF2-40B4-BE49-F238E27FC236}">
                <a16:creationId xmlns:a16="http://schemas.microsoft.com/office/drawing/2014/main" id="{BF88B252-1FB9-4576-9B18-DAAE10CA4149}"/>
              </a:ext>
            </a:extLst>
          </p:cNvPr>
          <p:cNvSpPr/>
          <p:nvPr userDrawn="1"/>
        </p:nvSpPr>
        <p:spPr>
          <a:xfrm>
            <a:off x="11557359"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A8A722E-C9F5-4DCF-9234-32E6E9479FDC}"/>
              </a:ext>
            </a:extLst>
          </p:cNvPr>
          <p:cNvCxnSpPr/>
          <p:nvPr userDrawn="1"/>
        </p:nvCxnSpPr>
        <p:spPr>
          <a:xfrm>
            <a:off x="514349" y="4111157"/>
            <a:ext cx="112755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E7B5546-0647-4AB4-8E3B-6D2CC624FF57}"/>
              </a:ext>
            </a:extLst>
          </p:cNvPr>
          <p:cNvSpPr/>
          <p:nvPr userDrawn="1"/>
        </p:nvSpPr>
        <p:spPr>
          <a:xfrm>
            <a:off x="393482"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C54BE9-1828-4D9D-9E67-72A12CC5A089}"/>
              </a:ext>
            </a:extLst>
          </p:cNvPr>
          <p:cNvSpPr/>
          <p:nvPr userDrawn="1"/>
        </p:nvSpPr>
        <p:spPr>
          <a:xfrm>
            <a:off x="11677651"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E20A594-9E95-4869-A8ED-6D367A7413B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961328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rporate Social Responsibilit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9" name="TextBox 18">
            <a:extLst>
              <a:ext uri="{FF2B5EF4-FFF2-40B4-BE49-F238E27FC236}">
                <a16:creationId xmlns:a16="http://schemas.microsoft.com/office/drawing/2014/main" id="{A29CF5E7-0E87-4AAB-B0AF-911E8FB6DA48}"/>
              </a:ext>
            </a:extLst>
          </p:cNvPr>
          <p:cNvSpPr txBox="1"/>
          <p:nvPr userDrawn="1"/>
        </p:nvSpPr>
        <p:spPr>
          <a:xfrm>
            <a:off x="514350" y="3993928"/>
            <a:ext cx="2294838" cy="1631216"/>
          </a:xfrm>
          <a:prstGeom prst="rect">
            <a:avLst/>
          </a:prstGeom>
          <a:noFill/>
          <a:ln>
            <a:noFill/>
          </a:ln>
        </p:spPr>
        <p:txBody>
          <a:bodyPr wrap="square" rtlCol="0">
            <a:spAutoFit/>
          </a:bodyPr>
          <a:lstStyle/>
          <a:p>
            <a:r>
              <a:rPr lang="en-US" sz="2800" b="1">
                <a:solidFill>
                  <a:schemeClr val="tx1"/>
                </a:solidFill>
              </a:rPr>
              <a:t>1,000+ </a:t>
            </a:r>
            <a:br>
              <a:rPr lang="en-US">
                <a:solidFill>
                  <a:schemeClr val="tx1"/>
                </a:solidFill>
              </a:rPr>
            </a:br>
            <a:r>
              <a:rPr lang="en-US">
                <a:solidFill>
                  <a:schemeClr val="tx1"/>
                </a:solidFill>
              </a:rPr>
              <a:t>Hours of service for nearly 50 charitable organizations across the U.S. </a:t>
            </a:r>
            <a:endParaRPr lang="en-US" sz="1400" b="1">
              <a:solidFill>
                <a:schemeClr val="tx1"/>
              </a:solidFill>
            </a:endParaRPr>
          </a:p>
        </p:txBody>
      </p:sp>
      <p:sp>
        <p:nvSpPr>
          <p:cNvPr id="22" name="TextBox 21">
            <a:extLst>
              <a:ext uri="{FF2B5EF4-FFF2-40B4-BE49-F238E27FC236}">
                <a16:creationId xmlns:a16="http://schemas.microsoft.com/office/drawing/2014/main" id="{4908CE8B-3936-407F-A3D1-FA7DEC34B30C}"/>
              </a:ext>
            </a:extLst>
          </p:cNvPr>
          <p:cNvSpPr txBox="1"/>
          <p:nvPr userDrawn="1"/>
        </p:nvSpPr>
        <p:spPr>
          <a:xfrm>
            <a:off x="3268718" y="3993928"/>
            <a:ext cx="2427230" cy="1631216"/>
          </a:xfrm>
          <a:prstGeom prst="rect">
            <a:avLst/>
          </a:prstGeom>
          <a:noFill/>
          <a:ln>
            <a:noFill/>
          </a:ln>
        </p:spPr>
        <p:txBody>
          <a:bodyPr wrap="square" rtlCol="0">
            <a:spAutoFit/>
          </a:bodyPr>
          <a:lstStyle/>
          <a:p>
            <a:r>
              <a:rPr lang="en-US" sz="2800" b="1"/>
              <a:t>$10,000</a:t>
            </a:r>
            <a:br>
              <a:rPr lang="en-US"/>
            </a:br>
            <a:r>
              <a:rPr lang="en-US"/>
              <a:t>Collected clothes, toys, food, and nearly $10,000 for local charities. </a:t>
            </a:r>
          </a:p>
        </p:txBody>
      </p:sp>
      <p:sp>
        <p:nvSpPr>
          <p:cNvPr id="23" name="TextBox 22">
            <a:extLst>
              <a:ext uri="{FF2B5EF4-FFF2-40B4-BE49-F238E27FC236}">
                <a16:creationId xmlns:a16="http://schemas.microsoft.com/office/drawing/2014/main" id="{BBC58072-0FE3-4064-8445-91F8B4BDFA42}"/>
              </a:ext>
            </a:extLst>
          </p:cNvPr>
          <p:cNvSpPr txBox="1"/>
          <p:nvPr userDrawn="1"/>
        </p:nvSpPr>
        <p:spPr>
          <a:xfrm>
            <a:off x="6023086" y="3993928"/>
            <a:ext cx="2294838" cy="1631216"/>
          </a:xfrm>
          <a:prstGeom prst="rect">
            <a:avLst/>
          </a:prstGeom>
          <a:noFill/>
          <a:ln>
            <a:noFill/>
          </a:ln>
        </p:spPr>
        <p:txBody>
          <a:bodyPr wrap="square" rtlCol="0">
            <a:spAutoFit/>
          </a:bodyPr>
          <a:lstStyle/>
          <a:p>
            <a:r>
              <a:rPr lang="en-US" sz="2800" b="1"/>
              <a:t>100+</a:t>
            </a:r>
            <a:br>
              <a:rPr lang="en-US"/>
            </a:br>
            <a:r>
              <a:rPr lang="en-US"/>
              <a:t>Children were sent back to school with adequate school supplies. </a:t>
            </a:r>
          </a:p>
        </p:txBody>
      </p:sp>
      <p:sp>
        <p:nvSpPr>
          <p:cNvPr id="24" name="TextBox 23">
            <a:extLst>
              <a:ext uri="{FF2B5EF4-FFF2-40B4-BE49-F238E27FC236}">
                <a16:creationId xmlns:a16="http://schemas.microsoft.com/office/drawing/2014/main" id="{02D1F814-485E-465C-9681-0A8781935070}"/>
              </a:ext>
            </a:extLst>
          </p:cNvPr>
          <p:cNvSpPr txBox="1"/>
          <p:nvPr userDrawn="1"/>
        </p:nvSpPr>
        <p:spPr>
          <a:xfrm>
            <a:off x="8780384" y="3993928"/>
            <a:ext cx="2294838" cy="1631216"/>
          </a:xfrm>
          <a:prstGeom prst="rect">
            <a:avLst/>
          </a:prstGeom>
          <a:noFill/>
          <a:ln>
            <a:noFill/>
          </a:ln>
        </p:spPr>
        <p:txBody>
          <a:bodyPr wrap="square" rtlCol="0">
            <a:spAutoFit/>
          </a:bodyPr>
          <a:lstStyle/>
          <a:p>
            <a:r>
              <a:rPr lang="en-US" sz="2800" b="1"/>
              <a:t>1,500</a:t>
            </a:r>
            <a:br>
              <a:rPr lang="en-US"/>
            </a:br>
            <a:r>
              <a:rPr lang="en-US"/>
              <a:t>Packaged nearly 1,500 meals for the million meal marathon to help fight hunger.</a:t>
            </a:r>
          </a:p>
        </p:txBody>
      </p:sp>
      <p:sp>
        <p:nvSpPr>
          <p:cNvPr id="18" name="Title 1">
            <a:extLst>
              <a:ext uri="{FF2B5EF4-FFF2-40B4-BE49-F238E27FC236}">
                <a16:creationId xmlns:a16="http://schemas.microsoft.com/office/drawing/2014/main" id="{6D6D0B8B-1E1C-4AFB-9637-385410BB67CB}"/>
              </a:ext>
            </a:extLst>
          </p:cNvPr>
          <p:cNvSpPr txBox="1">
            <a:spLocks/>
          </p:cNvSpPr>
          <p:nvPr userDrawn="1"/>
        </p:nvSpPr>
        <p:spPr>
          <a:xfrm>
            <a:off x="514348" y="546754"/>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Corporate Social Responsibility</a:t>
            </a:r>
            <a:endParaRPr lang="en-US" sz="2800">
              <a:solidFill>
                <a:srgbClr val="5098D1"/>
              </a:solidFill>
            </a:endParaRPr>
          </a:p>
        </p:txBody>
      </p:sp>
      <p:sp>
        <p:nvSpPr>
          <p:cNvPr id="20" name="TextBox 19">
            <a:extLst>
              <a:ext uri="{FF2B5EF4-FFF2-40B4-BE49-F238E27FC236}">
                <a16:creationId xmlns:a16="http://schemas.microsoft.com/office/drawing/2014/main" id="{BE471A4E-9743-48D5-8DD9-049E1C7C8A0A}"/>
              </a:ext>
            </a:extLst>
          </p:cNvPr>
          <p:cNvSpPr txBox="1"/>
          <p:nvPr userDrawn="1"/>
        </p:nvSpPr>
        <p:spPr>
          <a:xfrm>
            <a:off x="514306" y="1038387"/>
            <a:ext cx="10153694"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We are passionate about serving those who serve others &amp; serving our community</a:t>
            </a:r>
          </a:p>
        </p:txBody>
      </p:sp>
      <p:pic>
        <p:nvPicPr>
          <p:cNvPr id="12" name="Picture 11">
            <a:extLst>
              <a:ext uri="{FF2B5EF4-FFF2-40B4-BE49-F238E27FC236}">
                <a16:creationId xmlns:a16="http://schemas.microsoft.com/office/drawing/2014/main" id="{76353018-E50E-4655-97C4-26DAFB4BE6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8718" y="2415994"/>
            <a:ext cx="1001624" cy="1013006"/>
          </a:xfrm>
          <a:prstGeom prst="rect">
            <a:avLst/>
          </a:prstGeom>
        </p:spPr>
      </p:pic>
      <p:pic>
        <p:nvPicPr>
          <p:cNvPr id="13" name="Picture 12">
            <a:extLst>
              <a:ext uri="{FF2B5EF4-FFF2-40B4-BE49-F238E27FC236}">
                <a16:creationId xmlns:a16="http://schemas.microsoft.com/office/drawing/2014/main" id="{EC14AAE7-8D59-4154-AEF4-C28CB84A53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306" y="2415994"/>
            <a:ext cx="1013006" cy="1013006"/>
          </a:xfrm>
          <a:prstGeom prst="rect">
            <a:avLst/>
          </a:prstGeom>
        </p:spPr>
      </p:pic>
      <p:pic>
        <p:nvPicPr>
          <p:cNvPr id="14" name="Picture 13">
            <a:extLst>
              <a:ext uri="{FF2B5EF4-FFF2-40B4-BE49-F238E27FC236}">
                <a16:creationId xmlns:a16="http://schemas.microsoft.com/office/drawing/2014/main" id="{2F24A6EA-6D2C-4A13-B526-BF2F57439D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23086" y="2415995"/>
            <a:ext cx="1013005" cy="1013005"/>
          </a:xfrm>
          <a:prstGeom prst="rect">
            <a:avLst/>
          </a:prstGeom>
        </p:spPr>
      </p:pic>
      <p:pic>
        <p:nvPicPr>
          <p:cNvPr id="15" name="Picture 14">
            <a:extLst>
              <a:ext uri="{FF2B5EF4-FFF2-40B4-BE49-F238E27FC236}">
                <a16:creationId xmlns:a16="http://schemas.microsoft.com/office/drawing/2014/main" id="{9C43AD60-1DE9-4475-AF3E-795D73740B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80384" y="2415994"/>
            <a:ext cx="1103595" cy="1103595"/>
          </a:xfrm>
          <a:prstGeom prst="rect">
            <a:avLst/>
          </a:prstGeom>
        </p:spPr>
      </p:pic>
    </p:spTree>
    <p:extLst>
      <p:ext uri="{BB962C8B-B14F-4D97-AF65-F5344CB8AC3E}">
        <p14:creationId xmlns:p14="http://schemas.microsoft.com/office/powerpoint/2010/main" val="1147623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rporate Social Responsibility (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9" name="TextBox 18">
            <a:extLst>
              <a:ext uri="{FF2B5EF4-FFF2-40B4-BE49-F238E27FC236}">
                <a16:creationId xmlns:a16="http://schemas.microsoft.com/office/drawing/2014/main" id="{A29CF5E7-0E87-4AAB-B0AF-911E8FB6DA48}"/>
              </a:ext>
            </a:extLst>
          </p:cNvPr>
          <p:cNvSpPr txBox="1"/>
          <p:nvPr userDrawn="1"/>
        </p:nvSpPr>
        <p:spPr>
          <a:xfrm>
            <a:off x="514350" y="3993928"/>
            <a:ext cx="2294838" cy="1631216"/>
          </a:xfrm>
          <a:prstGeom prst="rect">
            <a:avLst/>
          </a:prstGeom>
          <a:noFill/>
          <a:ln>
            <a:noFill/>
          </a:ln>
        </p:spPr>
        <p:txBody>
          <a:bodyPr wrap="square" rtlCol="0">
            <a:spAutoFit/>
          </a:bodyPr>
          <a:lstStyle/>
          <a:p>
            <a:r>
              <a:rPr lang="en-US" sz="2800" b="1">
                <a:solidFill>
                  <a:schemeClr val="tx1"/>
                </a:solidFill>
              </a:rPr>
              <a:t>1,000+ </a:t>
            </a:r>
            <a:br>
              <a:rPr lang="en-US">
                <a:solidFill>
                  <a:schemeClr val="tx1"/>
                </a:solidFill>
              </a:rPr>
            </a:br>
            <a:r>
              <a:rPr lang="en-US">
                <a:solidFill>
                  <a:schemeClr val="tx1"/>
                </a:solidFill>
              </a:rPr>
              <a:t>Hours of service for nearly 50 charitable organizations across the U.S. </a:t>
            </a:r>
            <a:endParaRPr lang="en-US" sz="1400" b="1">
              <a:solidFill>
                <a:schemeClr val="tx1"/>
              </a:solidFill>
            </a:endParaRPr>
          </a:p>
        </p:txBody>
      </p:sp>
      <p:sp>
        <p:nvSpPr>
          <p:cNvPr id="22" name="TextBox 21">
            <a:extLst>
              <a:ext uri="{FF2B5EF4-FFF2-40B4-BE49-F238E27FC236}">
                <a16:creationId xmlns:a16="http://schemas.microsoft.com/office/drawing/2014/main" id="{4908CE8B-3936-407F-A3D1-FA7DEC34B30C}"/>
              </a:ext>
            </a:extLst>
          </p:cNvPr>
          <p:cNvSpPr txBox="1"/>
          <p:nvPr userDrawn="1"/>
        </p:nvSpPr>
        <p:spPr>
          <a:xfrm>
            <a:off x="3268718" y="3993928"/>
            <a:ext cx="2427230" cy="1631216"/>
          </a:xfrm>
          <a:prstGeom prst="rect">
            <a:avLst/>
          </a:prstGeom>
          <a:noFill/>
          <a:ln>
            <a:noFill/>
          </a:ln>
        </p:spPr>
        <p:txBody>
          <a:bodyPr wrap="square" rtlCol="0">
            <a:spAutoFit/>
          </a:bodyPr>
          <a:lstStyle/>
          <a:p>
            <a:r>
              <a:rPr lang="en-US" sz="2800" b="1"/>
              <a:t>$10,000</a:t>
            </a:r>
            <a:br>
              <a:rPr lang="en-US"/>
            </a:br>
            <a:r>
              <a:rPr lang="en-US"/>
              <a:t>Collected clothes, toys, food, and nearly $10,000 for local charities. </a:t>
            </a:r>
          </a:p>
        </p:txBody>
      </p:sp>
      <p:sp>
        <p:nvSpPr>
          <p:cNvPr id="23" name="TextBox 22">
            <a:extLst>
              <a:ext uri="{FF2B5EF4-FFF2-40B4-BE49-F238E27FC236}">
                <a16:creationId xmlns:a16="http://schemas.microsoft.com/office/drawing/2014/main" id="{BBC58072-0FE3-4064-8445-91F8B4BDFA42}"/>
              </a:ext>
            </a:extLst>
          </p:cNvPr>
          <p:cNvSpPr txBox="1"/>
          <p:nvPr userDrawn="1"/>
        </p:nvSpPr>
        <p:spPr>
          <a:xfrm>
            <a:off x="6023086" y="3993928"/>
            <a:ext cx="2294838" cy="1631216"/>
          </a:xfrm>
          <a:prstGeom prst="rect">
            <a:avLst/>
          </a:prstGeom>
          <a:noFill/>
          <a:ln>
            <a:noFill/>
          </a:ln>
        </p:spPr>
        <p:txBody>
          <a:bodyPr wrap="square" rtlCol="0">
            <a:spAutoFit/>
          </a:bodyPr>
          <a:lstStyle/>
          <a:p>
            <a:r>
              <a:rPr lang="en-US" sz="2800" b="1"/>
              <a:t>100+</a:t>
            </a:r>
            <a:br>
              <a:rPr lang="en-US"/>
            </a:br>
            <a:r>
              <a:rPr lang="en-US"/>
              <a:t>Children were sent back to school with adequate school supplies. </a:t>
            </a:r>
          </a:p>
        </p:txBody>
      </p:sp>
      <p:sp>
        <p:nvSpPr>
          <p:cNvPr id="24" name="TextBox 23">
            <a:extLst>
              <a:ext uri="{FF2B5EF4-FFF2-40B4-BE49-F238E27FC236}">
                <a16:creationId xmlns:a16="http://schemas.microsoft.com/office/drawing/2014/main" id="{02D1F814-485E-465C-9681-0A8781935070}"/>
              </a:ext>
            </a:extLst>
          </p:cNvPr>
          <p:cNvSpPr txBox="1"/>
          <p:nvPr userDrawn="1"/>
        </p:nvSpPr>
        <p:spPr>
          <a:xfrm>
            <a:off x="8780384" y="3993928"/>
            <a:ext cx="2294838" cy="1631216"/>
          </a:xfrm>
          <a:prstGeom prst="rect">
            <a:avLst/>
          </a:prstGeom>
          <a:noFill/>
          <a:ln>
            <a:noFill/>
          </a:ln>
        </p:spPr>
        <p:txBody>
          <a:bodyPr wrap="square" rtlCol="0">
            <a:spAutoFit/>
          </a:bodyPr>
          <a:lstStyle/>
          <a:p>
            <a:r>
              <a:rPr lang="en-US" sz="2800" b="1"/>
              <a:t>1,500</a:t>
            </a:r>
            <a:br>
              <a:rPr lang="en-US"/>
            </a:br>
            <a:r>
              <a:rPr lang="en-US"/>
              <a:t>Packaged nearly 1,500 meals for the million meal marathon to help fight hunger.</a:t>
            </a:r>
          </a:p>
        </p:txBody>
      </p:sp>
      <p:sp>
        <p:nvSpPr>
          <p:cNvPr id="18" name="Title 1">
            <a:extLst>
              <a:ext uri="{FF2B5EF4-FFF2-40B4-BE49-F238E27FC236}">
                <a16:creationId xmlns:a16="http://schemas.microsoft.com/office/drawing/2014/main" id="{6D6D0B8B-1E1C-4AFB-9637-385410BB67CB}"/>
              </a:ext>
            </a:extLst>
          </p:cNvPr>
          <p:cNvSpPr txBox="1">
            <a:spLocks/>
          </p:cNvSpPr>
          <p:nvPr userDrawn="1"/>
        </p:nvSpPr>
        <p:spPr>
          <a:xfrm>
            <a:off x="514348" y="546754"/>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Corporate Social Responsibility</a:t>
            </a:r>
            <a:endParaRPr lang="en-US" sz="2800">
              <a:solidFill>
                <a:srgbClr val="5098D1"/>
              </a:solidFill>
            </a:endParaRPr>
          </a:p>
        </p:txBody>
      </p:sp>
      <p:sp>
        <p:nvSpPr>
          <p:cNvPr id="20" name="TextBox 19">
            <a:extLst>
              <a:ext uri="{FF2B5EF4-FFF2-40B4-BE49-F238E27FC236}">
                <a16:creationId xmlns:a16="http://schemas.microsoft.com/office/drawing/2014/main" id="{BE471A4E-9743-48D5-8DD9-049E1C7C8A0A}"/>
              </a:ext>
            </a:extLst>
          </p:cNvPr>
          <p:cNvSpPr txBox="1"/>
          <p:nvPr userDrawn="1"/>
        </p:nvSpPr>
        <p:spPr>
          <a:xfrm>
            <a:off x="514306" y="1038387"/>
            <a:ext cx="10153694"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We are passionate about serving those who serve others &amp; serving our community</a:t>
            </a:r>
          </a:p>
        </p:txBody>
      </p:sp>
      <p:pic>
        <p:nvPicPr>
          <p:cNvPr id="12" name="Picture 11">
            <a:extLst>
              <a:ext uri="{FF2B5EF4-FFF2-40B4-BE49-F238E27FC236}">
                <a16:creationId xmlns:a16="http://schemas.microsoft.com/office/drawing/2014/main" id="{76353018-E50E-4655-97C4-26DAFB4BE6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8718" y="2415994"/>
            <a:ext cx="1001624" cy="1013006"/>
          </a:xfrm>
          <a:prstGeom prst="rect">
            <a:avLst/>
          </a:prstGeom>
        </p:spPr>
      </p:pic>
      <p:pic>
        <p:nvPicPr>
          <p:cNvPr id="13" name="Picture 12">
            <a:extLst>
              <a:ext uri="{FF2B5EF4-FFF2-40B4-BE49-F238E27FC236}">
                <a16:creationId xmlns:a16="http://schemas.microsoft.com/office/drawing/2014/main" id="{EC14AAE7-8D59-4154-AEF4-C28CB84A53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306" y="2415994"/>
            <a:ext cx="1013006" cy="1013006"/>
          </a:xfrm>
          <a:prstGeom prst="rect">
            <a:avLst/>
          </a:prstGeom>
        </p:spPr>
      </p:pic>
      <p:pic>
        <p:nvPicPr>
          <p:cNvPr id="14" name="Picture 13">
            <a:extLst>
              <a:ext uri="{FF2B5EF4-FFF2-40B4-BE49-F238E27FC236}">
                <a16:creationId xmlns:a16="http://schemas.microsoft.com/office/drawing/2014/main" id="{2F24A6EA-6D2C-4A13-B526-BF2F57439D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23086" y="2415995"/>
            <a:ext cx="1013005" cy="1013005"/>
          </a:xfrm>
          <a:prstGeom prst="rect">
            <a:avLst/>
          </a:prstGeom>
        </p:spPr>
      </p:pic>
      <p:pic>
        <p:nvPicPr>
          <p:cNvPr id="15" name="Picture 14">
            <a:extLst>
              <a:ext uri="{FF2B5EF4-FFF2-40B4-BE49-F238E27FC236}">
                <a16:creationId xmlns:a16="http://schemas.microsoft.com/office/drawing/2014/main" id="{9C43AD60-1DE9-4475-AF3E-795D73740B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80384" y="2415994"/>
            <a:ext cx="1103595" cy="1103595"/>
          </a:xfrm>
          <a:prstGeom prst="rect">
            <a:avLst/>
          </a:prstGeom>
        </p:spPr>
      </p:pic>
      <p:sp>
        <p:nvSpPr>
          <p:cNvPr id="16" name="TextBox 15">
            <a:extLst>
              <a:ext uri="{FF2B5EF4-FFF2-40B4-BE49-F238E27FC236}">
                <a16:creationId xmlns:a16="http://schemas.microsoft.com/office/drawing/2014/main" id="{7DC3337A-D8BF-4D7A-AD94-9E454A9C88F4}"/>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036089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6810A708-6771-49FB-B5AA-60B2902065CE}"/>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Icons</a:t>
            </a:r>
          </a:p>
        </p:txBody>
      </p:sp>
      <p:sp>
        <p:nvSpPr>
          <p:cNvPr id="7" name="Text Placeholder 9">
            <a:extLst>
              <a:ext uri="{FF2B5EF4-FFF2-40B4-BE49-F238E27FC236}">
                <a16:creationId xmlns:a16="http://schemas.microsoft.com/office/drawing/2014/main" id="{31F1DDF5-0CD4-45FE-9589-D32ECCF59CB3}"/>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Use these icons to add visual interest. Hide slide from presentation when done. </a:t>
            </a:r>
          </a:p>
        </p:txBody>
      </p:sp>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3B1DB1-4418-459E-9DF3-509445B77705}"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1" name="TextBox 10">
            <a:extLst>
              <a:ext uri="{FF2B5EF4-FFF2-40B4-BE49-F238E27FC236}">
                <a16:creationId xmlns:a16="http://schemas.microsoft.com/office/drawing/2014/main" id="{9A2AEEC4-0372-4071-BE7A-4B093B79CEA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992099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rvices_Icons_Ungrid">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932D9CC7-FD9E-41A3-86C8-3D982555D61C}"/>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The Knowledge Experience</a:t>
            </a:r>
          </a:p>
        </p:txBody>
      </p:sp>
      <p:sp>
        <p:nvSpPr>
          <p:cNvPr id="7" name="Text Placeholder 9">
            <a:extLst>
              <a:ext uri="{FF2B5EF4-FFF2-40B4-BE49-F238E27FC236}">
                <a16:creationId xmlns:a16="http://schemas.microsoft.com/office/drawing/2014/main" id="{338E956D-2B07-4167-A2C5-BFFD11E1212A}"/>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Enabling innovation, increasing transparency, and ultimately improving the lives of everyday Americans</a:t>
            </a:r>
          </a:p>
        </p:txBody>
      </p:sp>
      <p:sp>
        <p:nvSpPr>
          <p:cNvPr id="8" name="Rectangle 7">
            <a:extLst>
              <a:ext uri="{FF2B5EF4-FFF2-40B4-BE49-F238E27FC236}">
                <a16:creationId xmlns:a16="http://schemas.microsoft.com/office/drawing/2014/main" id="{1D916686-355E-43F0-958D-A536B0900D4F}"/>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357767FE-B6A5-4791-804D-FE868EA8D3F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1B4D4348-FCCD-4BBA-9DA6-01B6597D87D7}" type="slidenum">
              <a:rPr lang="en-US" smtClean="0"/>
              <a:pPr/>
              <a:t>‹#›</a:t>
            </a:fld>
            <a:endParaRPr lang="en-US"/>
          </a:p>
        </p:txBody>
      </p:sp>
      <p:pic>
        <p:nvPicPr>
          <p:cNvPr id="10" name="Picture 9">
            <a:extLst>
              <a:ext uri="{FF2B5EF4-FFF2-40B4-BE49-F238E27FC236}">
                <a16:creationId xmlns:a16="http://schemas.microsoft.com/office/drawing/2014/main" id="{BA094E80-7C53-4C65-B77E-A23DE485C3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5" name="Content Placeholder 24">
            <a:extLst>
              <a:ext uri="{FF2B5EF4-FFF2-40B4-BE49-F238E27FC236}">
                <a16:creationId xmlns:a16="http://schemas.microsoft.com/office/drawing/2014/main" id="{D64628F2-319B-4CA7-B611-1BA9EFCF0677}"/>
              </a:ext>
            </a:extLst>
          </p:cNvPr>
          <p:cNvSpPr>
            <a:spLocks noGrp="1"/>
          </p:cNvSpPr>
          <p:nvPr>
            <p:ph sz="quarter" idx="18" hasCustomPrompt="1"/>
          </p:nvPr>
        </p:nvSpPr>
        <p:spPr>
          <a:xfrm>
            <a:off x="514350" y="2365214"/>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27" name="Content Placeholder 26">
            <a:extLst>
              <a:ext uri="{FF2B5EF4-FFF2-40B4-BE49-F238E27FC236}">
                <a16:creationId xmlns:a16="http://schemas.microsoft.com/office/drawing/2014/main" id="{0A24009D-BF21-449E-8C8B-3C5D0FC8C668}"/>
              </a:ext>
            </a:extLst>
          </p:cNvPr>
          <p:cNvSpPr>
            <a:spLocks noGrp="1"/>
          </p:cNvSpPr>
          <p:nvPr>
            <p:ph sz="quarter" idx="19" hasCustomPrompt="1"/>
          </p:nvPr>
        </p:nvSpPr>
        <p:spPr>
          <a:xfrm>
            <a:off x="514350" y="2923573"/>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28" name="Content Placeholder 24">
            <a:extLst>
              <a:ext uri="{FF2B5EF4-FFF2-40B4-BE49-F238E27FC236}">
                <a16:creationId xmlns:a16="http://schemas.microsoft.com/office/drawing/2014/main" id="{4CBAC807-47CA-441A-93E0-7DF07ECB700D}"/>
              </a:ext>
            </a:extLst>
          </p:cNvPr>
          <p:cNvSpPr>
            <a:spLocks noGrp="1"/>
          </p:cNvSpPr>
          <p:nvPr>
            <p:ph sz="quarter" idx="20" hasCustomPrompt="1"/>
          </p:nvPr>
        </p:nvSpPr>
        <p:spPr>
          <a:xfrm>
            <a:off x="4492625" y="236483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29" name="Content Placeholder 26">
            <a:extLst>
              <a:ext uri="{FF2B5EF4-FFF2-40B4-BE49-F238E27FC236}">
                <a16:creationId xmlns:a16="http://schemas.microsoft.com/office/drawing/2014/main" id="{07223FF3-04DF-486D-BD0F-95B49613F3FA}"/>
              </a:ext>
            </a:extLst>
          </p:cNvPr>
          <p:cNvSpPr>
            <a:spLocks noGrp="1"/>
          </p:cNvSpPr>
          <p:nvPr>
            <p:ph sz="quarter" idx="21" hasCustomPrompt="1"/>
          </p:nvPr>
        </p:nvSpPr>
        <p:spPr>
          <a:xfrm>
            <a:off x="4492625" y="292319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30" name="Content Placeholder 24">
            <a:extLst>
              <a:ext uri="{FF2B5EF4-FFF2-40B4-BE49-F238E27FC236}">
                <a16:creationId xmlns:a16="http://schemas.microsoft.com/office/drawing/2014/main" id="{B2072214-7381-4305-959D-EB2B9B0DCFDE}"/>
              </a:ext>
            </a:extLst>
          </p:cNvPr>
          <p:cNvSpPr>
            <a:spLocks noGrp="1"/>
          </p:cNvSpPr>
          <p:nvPr>
            <p:ph sz="quarter" idx="22" hasCustomPrompt="1"/>
          </p:nvPr>
        </p:nvSpPr>
        <p:spPr>
          <a:xfrm>
            <a:off x="8429214" y="236483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31" name="Content Placeholder 26">
            <a:extLst>
              <a:ext uri="{FF2B5EF4-FFF2-40B4-BE49-F238E27FC236}">
                <a16:creationId xmlns:a16="http://schemas.microsoft.com/office/drawing/2014/main" id="{9AC40797-B471-4E23-B1B6-767735798D67}"/>
              </a:ext>
            </a:extLst>
          </p:cNvPr>
          <p:cNvSpPr>
            <a:spLocks noGrp="1"/>
          </p:cNvSpPr>
          <p:nvPr>
            <p:ph sz="quarter" idx="23" hasCustomPrompt="1"/>
          </p:nvPr>
        </p:nvSpPr>
        <p:spPr>
          <a:xfrm>
            <a:off x="8429214" y="292319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38" name="Content Placeholder 24">
            <a:extLst>
              <a:ext uri="{FF2B5EF4-FFF2-40B4-BE49-F238E27FC236}">
                <a16:creationId xmlns:a16="http://schemas.microsoft.com/office/drawing/2014/main" id="{26BEC8E1-097B-43D6-AA15-689FEE53ED2E}"/>
              </a:ext>
            </a:extLst>
          </p:cNvPr>
          <p:cNvSpPr>
            <a:spLocks noGrp="1"/>
          </p:cNvSpPr>
          <p:nvPr>
            <p:ph sz="quarter" idx="24" hasCustomPrompt="1"/>
          </p:nvPr>
        </p:nvSpPr>
        <p:spPr>
          <a:xfrm>
            <a:off x="514350" y="4696444"/>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39" name="Content Placeholder 26">
            <a:extLst>
              <a:ext uri="{FF2B5EF4-FFF2-40B4-BE49-F238E27FC236}">
                <a16:creationId xmlns:a16="http://schemas.microsoft.com/office/drawing/2014/main" id="{0179DDA9-4B91-413B-A602-11C392F02D3E}"/>
              </a:ext>
            </a:extLst>
          </p:cNvPr>
          <p:cNvSpPr>
            <a:spLocks noGrp="1"/>
          </p:cNvSpPr>
          <p:nvPr>
            <p:ph sz="quarter" idx="25" hasCustomPrompt="1"/>
          </p:nvPr>
        </p:nvSpPr>
        <p:spPr>
          <a:xfrm>
            <a:off x="514350" y="5254803"/>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0" name="Content Placeholder 24">
            <a:extLst>
              <a:ext uri="{FF2B5EF4-FFF2-40B4-BE49-F238E27FC236}">
                <a16:creationId xmlns:a16="http://schemas.microsoft.com/office/drawing/2014/main" id="{A430ACF9-91A2-4FA3-8742-DB01FF48AFC9}"/>
              </a:ext>
            </a:extLst>
          </p:cNvPr>
          <p:cNvSpPr>
            <a:spLocks noGrp="1"/>
          </p:cNvSpPr>
          <p:nvPr>
            <p:ph sz="quarter" idx="26" hasCustomPrompt="1"/>
          </p:nvPr>
        </p:nvSpPr>
        <p:spPr>
          <a:xfrm>
            <a:off x="4492625" y="469606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41" name="Content Placeholder 26">
            <a:extLst>
              <a:ext uri="{FF2B5EF4-FFF2-40B4-BE49-F238E27FC236}">
                <a16:creationId xmlns:a16="http://schemas.microsoft.com/office/drawing/2014/main" id="{90DEFCC9-C314-4977-B51D-34C0D0E490F8}"/>
              </a:ext>
            </a:extLst>
          </p:cNvPr>
          <p:cNvSpPr>
            <a:spLocks noGrp="1"/>
          </p:cNvSpPr>
          <p:nvPr>
            <p:ph sz="quarter" idx="27" hasCustomPrompt="1"/>
          </p:nvPr>
        </p:nvSpPr>
        <p:spPr>
          <a:xfrm>
            <a:off x="4492625" y="525442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2" name="Content Placeholder 24">
            <a:extLst>
              <a:ext uri="{FF2B5EF4-FFF2-40B4-BE49-F238E27FC236}">
                <a16:creationId xmlns:a16="http://schemas.microsoft.com/office/drawing/2014/main" id="{0F64AD70-382D-4443-8AB4-2CB62DD9B4BB}"/>
              </a:ext>
            </a:extLst>
          </p:cNvPr>
          <p:cNvSpPr>
            <a:spLocks noGrp="1"/>
          </p:cNvSpPr>
          <p:nvPr>
            <p:ph sz="quarter" idx="28" hasCustomPrompt="1"/>
          </p:nvPr>
        </p:nvSpPr>
        <p:spPr>
          <a:xfrm>
            <a:off x="8429214" y="469606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43" name="Content Placeholder 26">
            <a:extLst>
              <a:ext uri="{FF2B5EF4-FFF2-40B4-BE49-F238E27FC236}">
                <a16:creationId xmlns:a16="http://schemas.microsoft.com/office/drawing/2014/main" id="{51596E9F-DADA-4AE0-9F59-3538DF60378F}"/>
              </a:ext>
            </a:extLst>
          </p:cNvPr>
          <p:cNvSpPr>
            <a:spLocks noGrp="1"/>
          </p:cNvSpPr>
          <p:nvPr>
            <p:ph sz="quarter" idx="29" hasCustomPrompt="1"/>
          </p:nvPr>
        </p:nvSpPr>
        <p:spPr>
          <a:xfrm>
            <a:off x="8429214" y="525442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7" name="Content Placeholder 46">
            <a:extLst>
              <a:ext uri="{FF2B5EF4-FFF2-40B4-BE49-F238E27FC236}">
                <a16:creationId xmlns:a16="http://schemas.microsoft.com/office/drawing/2014/main" id="{9945F0CA-9377-4B07-8C6F-0F8E0FE43845}"/>
              </a:ext>
            </a:extLst>
          </p:cNvPr>
          <p:cNvSpPr>
            <a:spLocks noGrp="1"/>
          </p:cNvSpPr>
          <p:nvPr>
            <p:ph sz="quarter" idx="30" hasCustomPrompt="1"/>
          </p:nvPr>
        </p:nvSpPr>
        <p:spPr>
          <a:xfrm>
            <a:off x="514349" y="1762817"/>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48" name="Content Placeholder 46">
            <a:extLst>
              <a:ext uri="{FF2B5EF4-FFF2-40B4-BE49-F238E27FC236}">
                <a16:creationId xmlns:a16="http://schemas.microsoft.com/office/drawing/2014/main" id="{6D49790D-ACFD-4D16-8972-20ECDC7DDF81}"/>
              </a:ext>
            </a:extLst>
          </p:cNvPr>
          <p:cNvSpPr>
            <a:spLocks noGrp="1"/>
          </p:cNvSpPr>
          <p:nvPr>
            <p:ph sz="quarter" idx="31" hasCustomPrompt="1"/>
          </p:nvPr>
        </p:nvSpPr>
        <p:spPr>
          <a:xfrm>
            <a:off x="4513637" y="1762816"/>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49" name="Content Placeholder 46">
            <a:extLst>
              <a:ext uri="{FF2B5EF4-FFF2-40B4-BE49-F238E27FC236}">
                <a16:creationId xmlns:a16="http://schemas.microsoft.com/office/drawing/2014/main" id="{A9ED726F-05C7-44B6-BBA8-4D55E1791680}"/>
              </a:ext>
            </a:extLst>
          </p:cNvPr>
          <p:cNvSpPr>
            <a:spLocks noGrp="1"/>
          </p:cNvSpPr>
          <p:nvPr>
            <p:ph sz="quarter" idx="32" hasCustomPrompt="1"/>
          </p:nvPr>
        </p:nvSpPr>
        <p:spPr>
          <a:xfrm>
            <a:off x="8418653" y="1762816"/>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0" name="Content Placeholder 46">
            <a:extLst>
              <a:ext uri="{FF2B5EF4-FFF2-40B4-BE49-F238E27FC236}">
                <a16:creationId xmlns:a16="http://schemas.microsoft.com/office/drawing/2014/main" id="{FC57499C-3E2E-41ED-8913-02072AF830C1}"/>
              </a:ext>
            </a:extLst>
          </p:cNvPr>
          <p:cNvSpPr>
            <a:spLocks noGrp="1"/>
          </p:cNvSpPr>
          <p:nvPr>
            <p:ph sz="quarter" idx="33" hasCustomPrompt="1"/>
          </p:nvPr>
        </p:nvSpPr>
        <p:spPr>
          <a:xfrm>
            <a:off x="514349"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1" name="Content Placeholder 46">
            <a:extLst>
              <a:ext uri="{FF2B5EF4-FFF2-40B4-BE49-F238E27FC236}">
                <a16:creationId xmlns:a16="http://schemas.microsoft.com/office/drawing/2014/main" id="{3CC0C92D-FF8D-4F3C-AECE-EFD7676D3FD3}"/>
              </a:ext>
            </a:extLst>
          </p:cNvPr>
          <p:cNvSpPr>
            <a:spLocks noGrp="1"/>
          </p:cNvSpPr>
          <p:nvPr>
            <p:ph sz="quarter" idx="34" hasCustomPrompt="1"/>
          </p:nvPr>
        </p:nvSpPr>
        <p:spPr>
          <a:xfrm>
            <a:off x="4492515"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2" name="Content Placeholder 46">
            <a:extLst>
              <a:ext uri="{FF2B5EF4-FFF2-40B4-BE49-F238E27FC236}">
                <a16:creationId xmlns:a16="http://schemas.microsoft.com/office/drawing/2014/main" id="{56159534-2A2C-4535-93AF-658700B15AA9}"/>
              </a:ext>
            </a:extLst>
          </p:cNvPr>
          <p:cNvSpPr>
            <a:spLocks noGrp="1"/>
          </p:cNvSpPr>
          <p:nvPr>
            <p:ph sz="quarter" idx="35" hasCustomPrompt="1"/>
          </p:nvPr>
        </p:nvSpPr>
        <p:spPr>
          <a:xfrm>
            <a:off x="8413624"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26" name="TextBox 25">
            <a:extLst>
              <a:ext uri="{FF2B5EF4-FFF2-40B4-BE49-F238E27FC236}">
                <a16:creationId xmlns:a16="http://schemas.microsoft.com/office/drawing/2014/main" id="{64616D10-A6FF-42E3-AA21-B803038AC4BC}"/>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020630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rvices_Icons_Ungrid (9)">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932D9CC7-FD9E-41A3-86C8-3D982555D61C}"/>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The Knowledge Experience</a:t>
            </a:r>
          </a:p>
        </p:txBody>
      </p:sp>
      <p:sp>
        <p:nvSpPr>
          <p:cNvPr id="7" name="Text Placeholder 9">
            <a:extLst>
              <a:ext uri="{FF2B5EF4-FFF2-40B4-BE49-F238E27FC236}">
                <a16:creationId xmlns:a16="http://schemas.microsoft.com/office/drawing/2014/main" id="{338E956D-2B07-4167-A2C5-BFFD11E1212A}"/>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Enabling innovation, increasing transparency, and ultimately improving the lives of everyday Americans</a:t>
            </a:r>
          </a:p>
        </p:txBody>
      </p:sp>
      <p:sp>
        <p:nvSpPr>
          <p:cNvPr id="8" name="Rectangle 7">
            <a:extLst>
              <a:ext uri="{FF2B5EF4-FFF2-40B4-BE49-F238E27FC236}">
                <a16:creationId xmlns:a16="http://schemas.microsoft.com/office/drawing/2014/main" id="{1D916686-355E-43F0-958D-A536B0900D4F}"/>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357767FE-B6A5-4791-804D-FE868EA8D3F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1B4D4348-FCCD-4BBA-9DA6-01B6597D87D7}" type="slidenum">
              <a:rPr lang="en-US" smtClean="0"/>
              <a:pPr/>
              <a:t>‹#›</a:t>
            </a:fld>
            <a:endParaRPr lang="en-US"/>
          </a:p>
        </p:txBody>
      </p:sp>
      <p:pic>
        <p:nvPicPr>
          <p:cNvPr id="10" name="Picture 9">
            <a:extLst>
              <a:ext uri="{FF2B5EF4-FFF2-40B4-BE49-F238E27FC236}">
                <a16:creationId xmlns:a16="http://schemas.microsoft.com/office/drawing/2014/main" id="{BA094E80-7C53-4C65-B77E-A23DE485C3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3" name="Content Placeholder 24">
            <a:extLst>
              <a:ext uri="{FF2B5EF4-FFF2-40B4-BE49-F238E27FC236}">
                <a16:creationId xmlns:a16="http://schemas.microsoft.com/office/drawing/2014/main" id="{5BAC0845-03BD-4687-B45A-27B2F6235C66}"/>
              </a:ext>
            </a:extLst>
          </p:cNvPr>
          <p:cNvSpPr>
            <a:spLocks noGrp="1"/>
          </p:cNvSpPr>
          <p:nvPr>
            <p:ph sz="quarter" idx="41" hasCustomPrompt="1"/>
          </p:nvPr>
        </p:nvSpPr>
        <p:spPr>
          <a:xfrm>
            <a:off x="8620759" y="2381959"/>
            <a:ext cx="3015504" cy="843652"/>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Mobile Case Management</a:t>
            </a:r>
            <a:endParaRPr lang="en-US" sz="1400" kern="1200">
              <a:solidFill>
                <a:schemeClr val="tx1"/>
              </a:solidFill>
              <a:latin typeface="+mn-lt"/>
              <a:ea typeface="+mn-ea"/>
              <a:cs typeface="+mn-cs"/>
            </a:endParaRPr>
          </a:p>
        </p:txBody>
      </p:sp>
      <p:sp>
        <p:nvSpPr>
          <p:cNvPr id="54" name="Content Placeholder 46">
            <a:extLst>
              <a:ext uri="{FF2B5EF4-FFF2-40B4-BE49-F238E27FC236}">
                <a16:creationId xmlns:a16="http://schemas.microsoft.com/office/drawing/2014/main" id="{4E3B96C8-8010-49A5-816A-20D07E796486}"/>
              </a:ext>
            </a:extLst>
          </p:cNvPr>
          <p:cNvSpPr>
            <a:spLocks noGrp="1"/>
          </p:cNvSpPr>
          <p:nvPr>
            <p:ph sz="quarter" idx="42" hasCustomPrompt="1"/>
          </p:nvPr>
        </p:nvSpPr>
        <p:spPr>
          <a:xfrm>
            <a:off x="8063070" y="2318899"/>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73" name="Content Placeholder 46">
            <a:extLst>
              <a:ext uri="{FF2B5EF4-FFF2-40B4-BE49-F238E27FC236}">
                <a16:creationId xmlns:a16="http://schemas.microsoft.com/office/drawing/2014/main" id="{B57A4D53-BFC4-4960-9488-3BFBF6C3CC9E}"/>
              </a:ext>
            </a:extLst>
          </p:cNvPr>
          <p:cNvSpPr>
            <a:spLocks noGrp="1"/>
          </p:cNvSpPr>
          <p:nvPr>
            <p:ph sz="quarter" idx="44" hasCustomPrompt="1"/>
          </p:nvPr>
        </p:nvSpPr>
        <p:spPr>
          <a:xfrm>
            <a:off x="8063067" y="3480286"/>
            <a:ext cx="557705" cy="564598"/>
          </a:xfrm>
        </p:spPr>
        <p:txBody>
          <a:bodyPr>
            <a:normAutofit/>
          </a:bodyPr>
          <a:lstStyle>
            <a:lvl1pPr marL="0" indent="0">
              <a:buFontTx/>
              <a:buNone/>
              <a:defRPr sz="1400"/>
            </a:lvl1pPr>
            <a:lvl5pPr marL="1828800" indent="0">
              <a:buNone/>
              <a:defRPr/>
            </a:lvl5pPr>
          </a:lstStyle>
          <a:p>
            <a:pPr lvl="0"/>
            <a:r>
              <a:rPr lang="en-US"/>
              <a:t>Icon</a:t>
            </a:r>
          </a:p>
        </p:txBody>
      </p:sp>
      <p:sp>
        <p:nvSpPr>
          <p:cNvPr id="74" name="Content Placeholder 24">
            <a:extLst>
              <a:ext uri="{FF2B5EF4-FFF2-40B4-BE49-F238E27FC236}">
                <a16:creationId xmlns:a16="http://schemas.microsoft.com/office/drawing/2014/main" id="{20E85D8D-06FA-464F-99D5-7929CB27969D}"/>
              </a:ext>
            </a:extLst>
          </p:cNvPr>
          <p:cNvSpPr>
            <a:spLocks noGrp="1"/>
          </p:cNvSpPr>
          <p:nvPr>
            <p:ph sz="quarter" idx="45" hasCustomPrompt="1"/>
          </p:nvPr>
        </p:nvSpPr>
        <p:spPr>
          <a:xfrm>
            <a:off x="8620760" y="4710970"/>
            <a:ext cx="3015503" cy="83947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Staffing &amp; Recruiting</a:t>
            </a:r>
            <a:endParaRPr lang="en-US" sz="1400" kern="1200">
              <a:solidFill>
                <a:schemeClr val="tx1"/>
              </a:solidFill>
              <a:latin typeface="+mn-lt"/>
              <a:ea typeface="+mn-ea"/>
              <a:cs typeface="+mn-cs"/>
            </a:endParaRPr>
          </a:p>
        </p:txBody>
      </p:sp>
      <p:sp>
        <p:nvSpPr>
          <p:cNvPr id="75" name="Content Placeholder 46">
            <a:extLst>
              <a:ext uri="{FF2B5EF4-FFF2-40B4-BE49-F238E27FC236}">
                <a16:creationId xmlns:a16="http://schemas.microsoft.com/office/drawing/2014/main" id="{4A221D14-F4A7-4579-9CEF-75D9F985B265}"/>
              </a:ext>
            </a:extLst>
          </p:cNvPr>
          <p:cNvSpPr>
            <a:spLocks noGrp="1"/>
          </p:cNvSpPr>
          <p:nvPr>
            <p:ph sz="quarter" idx="46" hasCustomPrompt="1"/>
          </p:nvPr>
        </p:nvSpPr>
        <p:spPr>
          <a:xfrm>
            <a:off x="8063064" y="4675258"/>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78" name="Content Placeholder 24">
            <a:extLst>
              <a:ext uri="{FF2B5EF4-FFF2-40B4-BE49-F238E27FC236}">
                <a16:creationId xmlns:a16="http://schemas.microsoft.com/office/drawing/2014/main" id="{8B2C137B-3AD3-453B-8A13-59CDC20E2B22}"/>
              </a:ext>
            </a:extLst>
          </p:cNvPr>
          <p:cNvSpPr>
            <a:spLocks noGrp="1"/>
          </p:cNvSpPr>
          <p:nvPr>
            <p:ph sz="quarter" idx="47" hasCustomPrompt="1"/>
          </p:nvPr>
        </p:nvSpPr>
        <p:spPr>
          <a:xfrm>
            <a:off x="4787503" y="2381958"/>
            <a:ext cx="3015496"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Gig for Government</a:t>
            </a:r>
            <a:endParaRPr lang="en-US" sz="1400" kern="1200">
              <a:solidFill>
                <a:schemeClr val="tx1"/>
              </a:solidFill>
              <a:latin typeface="+mn-lt"/>
              <a:ea typeface="+mn-ea"/>
              <a:cs typeface="+mn-cs"/>
            </a:endParaRPr>
          </a:p>
        </p:txBody>
      </p:sp>
      <p:sp>
        <p:nvSpPr>
          <p:cNvPr id="79" name="Content Placeholder 46">
            <a:extLst>
              <a:ext uri="{FF2B5EF4-FFF2-40B4-BE49-F238E27FC236}">
                <a16:creationId xmlns:a16="http://schemas.microsoft.com/office/drawing/2014/main" id="{59E9B239-C439-4DA5-B150-64FB54442694}"/>
              </a:ext>
            </a:extLst>
          </p:cNvPr>
          <p:cNvSpPr>
            <a:spLocks noGrp="1"/>
          </p:cNvSpPr>
          <p:nvPr>
            <p:ph sz="quarter" idx="48" hasCustomPrompt="1"/>
          </p:nvPr>
        </p:nvSpPr>
        <p:spPr>
          <a:xfrm>
            <a:off x="4229804" y="2325137"/>
            <a:ext cx="557705" cy="554088"/>
          </a:xfrm>
        </p:spPr>
        <p:txBody>
          <a:bodyPr>
            <a:normAutofit/>
          </a:bodyPr>
          <a:lstStyle>
            <a:lvl1pPr marL="0" indent="0">
              <a:buFontTx/>
              <a:buNone/>
              <a:defRPr sz="1400"/>
            </a:lvl1pPr>
            <a:lvl5pPr marL="1828800" indent="0">
              <a:buNone/>
              <a:defRPr/>
            </a:lvl5pPr>
          </a:lstStyle>
          <a:p>
            <a:pPr lvl="0"/>
            <a:r>
              <a:rPr lang="en-US"/>
              <a:t>Icon</a:t>
            </a:r>
          </a:p>
        </p:txBody>
      </p:sp>
      <p:sp>
        <p:nvSpPr>
          <p:cNvPr id="80" name="Content Placeholder 24">
            <a:extLst>
              <a:ext uri="{FF2B5EF4-FFF2-40B4-BE49-F238E27FC236}">
                <a16:creationId xmlns:a16="http://schemas.microsoft.com/office/drawing/2014/main" id="{1048E86F-29B1-4CCA-ACF8-7EA04B0D3BCA}"/>
              </a:ext>
            </a:extLst>
          </p:cNvPr>
          <p:cNvSpPr>
            <a:spLocks noGrp="1"/>
          </p:cNvSpPr>
          <p:nvPr>
            <p:ph sz="quarter" idx="49" hasCustomPrompt="1"/>
          </p:nvPr>
        </p:nvSpPr>
        <p:spPr>
          <a:xfrm>
            <a:off x="4787498" y="3543346"/>
            <a:ext cx="3015501"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Electronic Visit Verification</a:t>
            </a:r>
            <a:endParaRPr lang="en-US" sz="1400" kern="1200">
              <a:solidFill>
                <a:schemeClr val="tx1"/>
              </a:solidFill>
              <a:latin typeface="+mn-lt"/>
              <a:ea typeface="+mn-ea"/>
              <a:cs typeface="+mn-cs"/>
            </a:endParaRPr>
          </a:p>
        </p:txBody>
      </p:sp>
      <p:sp>
        <p:nvSpPr>
          <p:cNvPr id="81" name="Content Placeholder 46">
            <a:extLst>
              <a:ext uri="{FF2B5EF4-FFF2-40B4-BE49-F238E27FC236}">
                <a16:creationId xmlns:a16="http://schemas.microsoft.com/office/drawing/2014/main" id="{11E29359-B930-4072-BA47-7FEE811BDB04}"/>
              </a:ext>
            </a:extLst>
          </p:cNvPr>
          <p:cNvSpPr>
            <a:spLocks noGrp="1"/>
          </p:cNvSpPr>
          <p:nvPr>
            <p:ph sz="quarter" idx="50" hasCustomPrompt="1"/>
          </p:nvPr>
        </p:nvSpPr>
        <p:spPr>
          <a:xfrm>
            <a:off x="4229801" y="3486524"/>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82" name="Content Placeholder 24">
            <a:extLst>
              <a:ext uri="{FF2B5EF4-FFF2-40B4-BE49-F238E27FC236}">
                <a16:creationId xmlns:a16="http://schemas.microsoft.com/office/drawing/2014/main" id="{423310AC-CA52-4698-A35B-F0229BA12187}"/>
              </a:ext>
            </a:extLst>
          </p:cNvPr>
          <p:cNvSpPr>
            <a:spLocks noGrp="1"/>
          </p:cNvSpPr>
          <p:nvPr>
            <p:ph sz="quarter" idx="51" hasCustomPrompt="1"/>
          </p:nvPr>
        </p:nvSpPr>
        <p:spPr>
          <a:xfrm>
            <a:off x="4787495" y="4710970"/>
            <a:ext cx="3015504" cy="83947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Eligibility Solutions</a:t>
            </a:r>
            <a:endParaRPr lang="en-US" sz="1400" kern="1200">
              <a:solidFill>
                <a:schemeClr val="tx1"/>
              </a:solidFill>
              <a:latin typeface="+mn-lt"/>
              <a:ea typeface="+mn-ea"/>
              <a:cs typeface="+mn-cs"/>
            </a:endParaRPr>
          </a:p>
        </p:txBody>
      </p:sp>
      <p:sp>
        <p:nvSpPr>
          <p:cNvPr id="83" name="Content Placeholder 46">
            <a:extLst>
              <a:ext uri="{FF2B5EF4-FFF2-40B4-BE49-F238E27FC236}">
                <a16:creationId xmlns:a16="http://schemas.microsoft.com/office/drawing/2014/main" id="{B4F881D4-5AE0-429D-843C-63B9CEEA6F32}"/>
              </a:ext>
            </a:extLst>
          </p:cNvPr>
          <p:cNvSpPr>
            <a:spLocks noGrp="1"/>
          </p:cNvSpPr>
          <p:nvPr>
            <p:ph sz="quarter" idx="52" hasCustomPrompt="1"/>
          </p:nvPr>
        </p:nvSpPr>
        <p:spPr>
          <a:xfrm>
            <a:off x="4229798" y="4652183"/>
            <a:ext cx="557705" cy="581435"/>
          </a:xfrm>
        </p:spPr>
        <p:txBody>
          <a:bodyPr>
            <a:normAutofit/>
          </a:bodyPr>
          <a:lstStyle>
            <a:lvl1pPr marL="0" indent="0">
              <a:buFontTx/>
              <a:buNone/>
              <a:defRPr sz="1400"/>
            </a:lvl1pPr>
            <a:lvl5pPr marL="1828800" indent="0">
              <a:buNone/>
              <a:defRPr/>
            </a:lvl5pPr>
          </a:lstStyle>
          <a:p>
            <a:pPr lvl="0"/>
            <a:r>
              <a:rPr lang="en-US"/>
              <a:t>Icon</a:t>
            </a:r>
          </a:p>
        </p:txBody>
      </p:sp>
      <p:sp>
        <p:nvSpPr>
          <p:cNvPr id="84" name="Content Placeholder 24">
            <a:extLst>
              <a:ext uri="{FF2B5EF4-FFF2-40B4-BE49-F238E27FC236}">
                <a16:creationId xmlns:a16="http://schemas.microsoft.com/office/drawing/2014/main" id="{70FEAD8A-0BE0-45C2-A508-145856F07F99}"/>
              </a:ext>
            </a:extLst>
          </p:cNvPr>
          <p:cNvSpPr>
            <a:spLocks noGrp="1"/>
          </p:cNvSpPr>
          <p:nvPr>
            <p:ph sz="quarter" idx="53" hasCustomPrompt="1"/>
          </p:nvPr>
        </p:nvSpPr>
        <p:spPr>
          <a:xfrm>
            <a:off x="1124235" y="2373504"/>
            <a:ext cx="3030353" cy="852108"/>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MSP/VMS</a:t>
            </a:r>
            <a:endParaRPr lang="en-US" sz="1400" kern="1200">
              <a:solidFill>
                <a:schemeClr val="tx1"/>
              </a:solidFill>
              <a:latin typeface="+mn-lt"/>
              <a:ea typeface="+mn-ea"/>
              <a:cs typeface="+mn-cs"/>
            </a:endParaRPr>
          </a:p>
        </p:txBody>
      </p:sp>
      <p:sp>
        <p:nvSpPr>
          <p:cNvPr id="85" name="Content Placeholder 46">
            <a:extLst>
              <a:ext uri="{FF2B5EF4-FFF2-40B4-BE49-F238E27FC236}">
                <a16:creationId xmlns:a16="http://schemas.microsoft.com/office/drawing/2014/main" id="{CCD58C62-A229-4066-93C1-F83B80836A28}"/>
              </a:ext>
            </a:extLst>
          </p:cNvPr>
          <p:cNvSpPr>
            <a:spLocks noGrp="1"/>
          </p:cNvSpPr>
          <p:nvPr>
            <p:ph sz="quarter" idx="54" hasCustomPrompt="1"/>
          </p:nvPr>
        </p:nvSpPr>
        <p:spPr>
          <a:xfrm>
            <a:off x="556027" y="2304117"/>
            <a:ext cx="557705" cy="545884"/>
          </a:xfrm>
        </p:spPr>
        <p:txBody>
          <a:bodyPr>
            <a:normAutofit/>
          </a:bodyPr>
          <a:lstStyle>
            <a:lvl1pPr marL="0" indent="0">
              <a:buFontTx/>
              <a:buNone/>
              <a:defRPr sz="1400"/>
            </a:lvl1pPr>
            <a:lvl5pPr marL="1828800" indent="0">
              <a:buNone/>
              <a:defRPr/>
            </a:lvl5pPr>
          </a:lstStyle>
          <a:p>
            <a:pPr lvl="0"/>
            <a:r>
              <a:rPr lang="en-US"/>
              <a:t>Icon</a:t>
            </a:r>
          </a:p>
        </p:txBody>
      </p:sp>
      <p:sp>
        <p:nvSpPr>
          <p:cNvPr id="86" name="Content Placeholder 24">
            <a:extLst>
              <a:ext uri="{FF2B5EF4-FFF2-40B4-BE49-F238E27FC236}">
                <a16:creationId xmlns:a16="http://schemas.microsoft.com/office/drawing/2014/main" id="{7BA7271C-5DD6-4FED-AE7A-53366CEBBFD3}"/>
              </a:ext>
            </a:extLst>
          </p:cNvPr>
          <p:cNvSpPr>
            <a:spLocks noGrp="1"/>
          </p:cNvSpPr>
          <p:nvPr>
            <p:ph sz="quarter" idx="55" hasCustomPrompt="1"/>
          </p:nvPr>
        </p:nvSpPr>
        <p:spPr>
          <a:xfrm>
            <a:off x="1124231" y="3545401"/>
            <a:ext cx="3030353" cy="8436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Survey Management</a:t>
            </a:r>
            <a:endParaRPr lang="en-US" sz="1400" kern="1200">
              <a:solidFill>
                <a:schemeClr val="tx1"/>
              </a:solidFill>
              <a:latin typeface="+mn-lt"/>
              <a:ea typeface="+mn-ea"/>
              <a:cs typeface="+mn-cs"/>
            </a:endParaRPr>
          </a:p>
        </p:txBody>
      </p:sp>
      <p:sp>
        <p:nvSpPr>
          <p:cNvPr id="87" name="Content Placeholder 46">
            <a:extLst>
              <a:ext uri="{FF2B5EF4-FFF2-40B4-BE49-F238E27FC236}">
                <a16:creationId xmlns:a16="http://schemas.microsoft.com/office/drawing/2014/main" id="{520EECCA-71EC-496F-8149-A0DB44805D9B}"/>
              </a:ext>
            </a:extLst>
          </p:cNvPr>
          <p:cNvSpPr>
            <a:spLocks noGrp="1"/>
          </p:cNvSpPr>
          <p:nvPr>
            <p:ph sz="quarter" idx="56" hasCustomPrompt="1"/>
          </p:nvPr>
        </p:nvSpPr>
        <p:spPr>
          <a:xfrm>
            <a:off x="556024" y="3486524"/>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88" name="Content Placeholder 24">
            <a:extLst>
              <a:ext uri="{FF2B5EF4-FFF2-40B4-BE49-F238E27FC236}">
                <a16:creationId xmlns:a16="http://schemas.microsoft.com/office/drawing/2014/main" id="{5E480C58-B2B4-499A-93FB-A6D30C131344}"/>
              </a:ext>
            </a:extLst>
          </p:cNvPr>
          <p:cNvSpPr>
            <a:spLocks noGrp="1"/>
          </p:cNvSpPr>
          <p:nvPr>
            <p:ph sz="quarter" idx="57" hasCustomPrompt="1"/>
          </p:nvPr>
        </p:nvSpPr>
        <p:spPr>
          <a:xfrm>
            <a:off x="1124228" y="4706787"/>
            <a:ext cx="3030353"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Employer of Record</a:t>
            </a:r>
            <a:endParaRPr lang="en-US" sz="1400" kern="1200">
              <a:solidFill>
                <a:schemeClr val="tx1"/>
              </a:solidFill>
              <a:latin typeface="+mn-lt"/>
              <a:ea typeface="+mn-ea"/>
              <a:cs typeface="+mn-cs"/>
            </a:endParaRPr>
          </a:p>
        </p:txBody>
      </p:sp>
      <p:sp>
        <p:nvSpPr>
          <p:cNvPr id="89" name="Content Placeholder 46">
            <a:extLst>
              <a:ext uri="{FF2B5EF4-FFF2-40B4-BE49-F238E27FC236}">
                <a16:creationId xmlns:a16="http://schemas.microsoft.com/office/drawing/2014/main" id="{4572D0F3-8FF8-4E19-BAAA-9ED1EC3DF1E2}"/>
              </a:ext>
            </a:extLst>
          </p:cNvPr>
          <p:cNvSpPr>
            <a:spLocks noGrp="1"/>
          </p:cNvSpPr>
          <p:nvPr>
            <p:ph sz="quarter" idx="58" hasCustomPrompt="1"/>
          </p:nvPr>
        </p:nvSpPr>
        <p:spPr>
          <a:xfrm>
            <a:off x="556021" y="4670986"/>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92" name="Content Placeholder 24">
            <a:extLst>
              <a:ext uri="{FF2B5EF4-FFF2-40B4-BE49-F238E27FC236}">
                <a16:creationId xmlns:a16="http://schemas.microsoft.com/office/drawing/2014/main" id="{C7A22A41-44D1-4ECD-A318-98D5A7B89945}"/>
              </a:ext>
            </a:extLst>
          </p:cNvPr>
          <p:cNvSpPr>
            <a:spLocks noGrp="1"/>
          </p:cNvSpPr>
          <p:nvPr>
            <p:ph sz="quarter" idx="59" hasCustomPrompt="1"/>
          </p:nvPr>
        </p:nvSpPr>
        <p:spPr>
          <a:xfrm>
            <a:off x="8631268" y="3544982"/>
            <a:ext cx="3401237" cy="842017"/>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Mobile Workforce Technology</a:t>
            </a:r>
            <a:endParaRPr lang="en-US" sz="1400" kern="1200">
              <a:solidFill>
                <a:schemeClr val="tx1"/>
              </a:solidFill>
              <a:latin typeface="+mn-lt"/>
              <a:ea typeface="+mn-ea"/>
              <a:cs typeface="+mn-cs"/>
            </a:endParaRPr>
          </a:p>
        </p:txBody>
      </p:sp>
      <p:sp>
        <p:nvSpPr>
          <p:cNvPr id="25" name="TextBox 24">
            <a:extLst>
              <a:ext uri="{FF2B5EF4-FFF2-40B4-BE49-F238E27FC236}">
                <a16:creationId xmlns:a16="http://schemas.microsoft.com/office/drawing/2014/main" id="{699D7338-89D2-42BA-8513-19DC8C519084}"/>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488574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c)">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116D3A-F767-4CE9-B486-D0B7FF4126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4347" y="451500"/>
            <a:ext cx="11121617" cy="580304"/>
          </a:xfrm>
        </p:spPr>
        <p:txBody>
          <a:bodyPr>
            <a:normAutofit/>
          </a:bodyPr>
          <a:lstStyle>
            <a:lvl1pPr>
              <a:defRPr sz="2800" b="1">
                <a:latin typeface="+mn-lt"/>
              </a:defRPr>
            </a:lvl1pPr>
          </a:lstStyle>
          <a:p>
            <a:r>
              <a:rPr lang="en-US"/>
              <a:t>Table of Contents</a:t>
            </a:r>
          </a:p>
        </p:txBody>
      </p:sp>
      <p:sp>
        <p:nvSpPr>
          <p:cNvPr id="4" name="Content Placeholder 3"/>
          <p:cNvSpPr>
            <a:spLocks noGrp="1"/>
          </p:cNvSpPr>
          <p:nvPr>
            <p:ph sz="half" idx="2" hasCustomPrompt="1"/>
          </p:nvPr>
        </p:nvSpPr>
        <p:spPr>
          <a:xfrm>
            <a:off x="514348" y="1350818"/>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vl2pPr marL="742950" indent="-285750">
              <a:lnSpc>
                <a:spcPct val="100000"/>
              </a:lnSpc>
              <a:spcBef>
                <a:spcPts val="0"/>
              </a:spcBef>
              <a:spcAft>
                <a:spcPts val="1200"/>
              </a:spcAft>
              <a:buClrTx/>
              <a:buFont typeface="Calibri Light" panose="020F0302020204030204" pitchFamily="34" charset="0"/>
              <a:buChar char="­"/>
              <a:defRPr sz="1400"/>
            </a:lvl2pPr>
          </a:lstStyle>
          <a:p>
            <a:pPr lvl="0"/>
            <a:r>
              <a:rPr lang="en-US"/>
              <a:t>About Knowledge Services</a:t>
            </a:r>
          </a:p>
          <a:p>
            <a:pPr lvl="1"/>
            <a:endParaRPr lang="en-US"/>
          </a:p>
          <a:p>
            <a:pPr lvl="0"/>
            <a:r>
              <a:rPr lang="en-US"/>
              <a:t>Topic 2</a:t>
            </a:r>
          </a:p>
          <a:p>
            <a:pPr lvl="0"/>
            <a:r>
              <a:rPr lang="en-US"/>
              <a:t>Topic 3</a:t>
            </a:r>
          </a:p>
          <a:p>
            <a:pPr lvl="0"/>
            <a:r>
              <a:rPr lang="en-US"/>
              <a:t>Topic 4</a:t>
            </a:r>
          </a:p>
          <a:p>
            <a:pPr lvl="0"/>
            <a:r>
              <a:rPr lang="en-US"/>
              <a:t>Topic 5 </a:t>
            </a:r>
          </a:p>
          <a:p>
            <a:pPr lvl="0"/>
            <a:r>
              <a:rPr lang="en-US"/>
              <a:t>Topic 6 </a:t>
            </a:r>
          </a:p>
          <a:p>
            <a:pPr lvl="0"/>
            <a:r>
              <a:rPr lang="en-US"/>
              <a:t>Topic 7</a:t>
            </a:r>
          </a:p>
          <a:p>
            <a:pPr lvl="0"/>
            <a:r>
              <a:rPr lang="en-US"/>
              <a:t>Topic 8</a:t>
            </a:r>
          </a:p>
          <a:p>
            <a:pPr lvl="0"/>
            <a:r>
              <a:rPr lang="en-US"/>
              <a:t>Topic 9</a:t>
            </a:r>
          </a:p>
          <a:p>
            <a:pPr lvl="0"/>
            <a:r>
              <a:rPr lang="en-US"/>
              <a:t>Topic 10 </a:t>
            </a:r>
          </a:p>
          <a:p>
            <a:pPr lvl="0"/>
            <a:endParaRPr lang="en-US"/>
          </a:p>
        </p:txBody>
      </p:sp>
      <p:sp>
        <p:nvSpPr>
          <p:cNvPr id="11" name="Content Placeholder 3">
            <a:extLst>
              <a:ext uri="{FF2B5EF4-FFF2-40B4-BE49-F238E27FC236}">
                <a16:creationId xmlns:a16="http://schemas.microsoft.com/office/drawing/2014/main" id="{5F269EB2-33CB-4703-BDA0-5C0860AD9D0F}"/>
              </a:ext>
            </a:extLst>
          </p:cNvPr>
          <p:cNvSpPr>
            <a:spLocks noGrp="1"/>
          </p:cNvSpPr>
          <p:nvPr>
            <p:ph sz="half" idx="13" hasCustomPrompt="1"/>
          </p:nvPr>
        </p:nvSpPr>
        <p:spPr>
          <a:xfrm>
            <a:off x="6195872" y="1350817"/>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stStyle>
          <a:p>
            <a:pPr lvl="0"/>
            <a:r>
              <a:rPr lang="en-US"/>
              <a:t>Topic 11</a:t>
            </a:r>
          </a:p>
          <a:p>
            <a:pPr lvl="0"/>
            <a:r>
              <a:rPr lang="en-US"/>
              <a:t>Topic 12</a:t>
            </a:r>
          </a:p>
          <a:p>
            <a:pPr lvl="0"/>
            <a:r>
              <a:rPr lang="en-US"/>
              <a:t>Topic 13</a:t>
            </a:r>
          </a:p>
          <a:p>
            <a:pPr lvl="0"/>
            <a:r>
              <a:rPr lang="en-US"/>
              <a:t>Topic 14</a:t>
            </a:r>
          </a:p>
          <a:p>
            <a:pPr lvl="0"/>
            <a:r>
              <a:rPr lang="en-US"/>
              <a:t>Topic 15 </a:t>
            </a:r>
          </a:p>
          <a:p>
            <a:pPr lvl="0"/>
            <a:r>
              <a:rPr lang="en-US"/>
              <a:t>Topic 16 </a:t>
            </a:r>
          </a:p>
          <a:p>
            <a:pPr lvl="0"/>
            <a:r>
              <a:rPr lang="en-US"/>
              <a:t>Topic 17</a:t>
            </a:r>
          </a:p>
          <a:p>
            <a:pPr lvl="0"/>
            <a:r>
              <a:rPr lang="en-US"/>
              <a:t>Topic 18</a:t>
            </a:r>
          </a:p>
          <a:p>
            <a:pPr lvl="0"/>
            <a:r>
              <a:rPr lang="en-US"/>
              <a:t>Topic 19</a:t>
            </a:r>
          </a:p>
          <a:p>
            <a:pPr lvl="0"/>
            <a:r>
              <a:rPr lang="en-US"/>
              <a:t>Topic 20 </a:t>
            </a:r>
          </a:p>
          <a:p>
            <a:pPr lvl="0"/>
            <a:endParaRPr lang="en-US"/>
          </a:p>
        </p:txBody>
      </p:sp>
      <p:sp>
        <p:nvSpPr>
          <p:cNvPr id="13" name="Slide Number Placeholder 24">
            <a:extLst>
              <a:ext uri="{FF2B5EF4-FFF2-40B4-BE49-F238E27FC236}">
                <a16:creationId xmlns:a16="http://schemas.microsoft.com/office/drawing/2014/main" id="{825C3BA4-DD73-487B-AAD1-870F70E922B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34599CE-9AC8-493D-9636-F7C5D97DA203}" type="slidenum">
              <a:rPr lang="en-US" smtClean="0"/>
              <a:pPr/>
              <a:t>‹#›</a:t>
            </a:fld>
            <a:endParaRPr lang="en-US"/>
          </a:p>
        </p:txBody>
      </p:sp>
      <p:pic>
        <p:nvPicPr>
          <p:cNvPr id="14" name="Picture 13">
            <a:extLst>
              <a:ext uri="{FF2B5EF4-FFF2-40B4-BE49-F238E27FC236}">
                <a16:creationId xmlns:a16="http://schemas.microsoft.com/office/drawing/2014/main" id="{83B40DC8-79FF-46C0-B89C-CC9E9C5BA5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2" name="TextBox 11">
            <a:extLst>
              <a:ext uri="{FF2B5EF4-FFF2-40B4-BE49-F238E27FC236}">
                <a16:creationId xmlns:a16="http://schemas.microsoft.com/office/drawing/2014/main" id="{16D9FF00-0183-4FE6-8B82-6A98DEB4EEC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056693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 Services Box Layout (9)">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4F5CC4F-6A14-4284-8979-4E9A32AFBE8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7" name="Text Placeholder 16"/>
          <p:cNvSpPr>
            <a:spLocks noGrp="1"/>
          </p:cNvSpPr>
          <p:nvPr>
            <p:ph type="body" sz="quarter" idx="15" hasCustomPrompt="1"/>
          </p:nvPr>
        </p:nvSpPr>
        <p:spPr>
          <a:xfrm>
            <a:off x="514345"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9" name="Text Placeholder 18"/>
          <p:cNvSpPr>
            <a:spLocks noGrp="1"/>
          </p:cNvSpPr>
          <p:nvPr>
            <p:ph type="body" sz="quarter" idx="16" hasCustomPrompt="1"/>
          </p:nvPr>
        </p:nvSpPr>
        <p:spPr>
          <a:xfrm>
            <a:off x="514345"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 name="Rectangle 10"/>
          <p:cNvSpPr/>
          <p:nvPr userDrawn="1"/>
        </p:nvSpPr>
        <p:spPr>
          <a:xfrm>
            <a:off x="514350"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 Placeholder 16"/>
          <p:cNvSpPr>
            <a:spLocks noGrp="1"/>
          </p:cNvSpPr>
          <p:nvPr>
            <p:ph type="body" sz="quarter" idx="17" hasCustomPrompt="1"/>
          </p:nvPr>
        </p:nvSpPr>
        <p:spPr>
          <a:xfrm>
            <a:off x="514340"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40"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45"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 Placeholder 16"/>
          <p:cNvSpPr>
            <a:spLocks noGrp="1"/>
          </p:cNvSpPr>
          <p:nvPr>
            <p:ph type="body" sz="quarter" idx="19" hasCustomPrompt="1"/>
          </p:nvPr>
        </p:nvSpPr>
        <p:spPr>
          <a:xfrm>
            <a:off x="514335"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9" name="Text Placeholder 18"/>
          <p:cNvSpPr>
            <a:spLocks noGrp="1"/>
          </p:cNvSpPr>
          <p:nvPr>
            <p:ph type="body" sz="quarter" idx="20" hasCustomPrompt="1"/>
          </p:nvPr>
        </p:nvSpPr>
        <p:spPr>
          <a:xfrm>
            <a:off x="514335"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0" name="Rectangle 109"/>
          <p:cNvSpPr/>
          <p:nvPr userDrawn="1"/>
        </p:nvSpPr>
        <p:spPr>
          <a:xfrm>
            <a:off x="514340"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 Placeholder 16"/>
          <p:cNvSpPr>
            <a:spLocks noGrp="1"/>
          </p:cNvSpPr>
          <p:nvPr>
            <p:ph type="body" sz="quarter" idx="21" hasCustomPrompt="1"/>
          </p:nvPr>
        </p:nvSpPr>
        <p:spPr>
          <a:xfrm>
            <a:off x="42422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2" name="Text Placeholder 18"/>
          <p:cNvSpPr>
            <a:spLocks noGrp="1"/>
          </p:cNvSpPr>
          <p:nvPr>
            <p:ph type="body" sz="quarter" idx="22" hasCustomPrompt="1"/>
          </p:nvPr>
        </p:nvSpPr>
        <p:spPr>
          <a:xfrm>
            <a:off x="42422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a:t>
            </a:r>
            <a:fld id="{A35497C1-2431-410E-BCB2-39372842E208}" type="slidenum">
              <a:rPr lang="en-US" sz="1400" smtClean="0"/>
              <a:t>‹#›</a:t>
            </a:fld>
            <a:r>
              <a:rPr lang="en-US" sz="1400"/>
              <a:t>od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dolore magna </a:t>
            </a:r>
            <a:r>
              <a:rPr lang="en-US" sz="1400" err="1"/>
              <a:t>aliqua</a:t>
            </a:r>
            <a:r>
              <a:rPr lang="en-US" sz="1400"/>
              <a:t>. </a:t>
            </a:r>
          </a:p>
        </p:txBody>
      </p:sp>
      <p:sp>
        <p:nvSpPr>
          <p:cNvPr id="113" name="Rectangle 112"/>
          <p:cNvSpPr/>
          <p:nvPr userDrawn="1"/>
        </p:nvSpPr>
        <p:spPr>
          <a:xfrm>
            <a:off x="42422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 Placeholder 16"/>
          <p:cNvSpPr>
            <a:spLocks noGrp="1"/>
          </p:cNvSpPr>
          <p:nvPr>
            <p:ph type="body" sz="quarter" idx="23" hasCustomPrompt="1"/>
          </p:nvPr>
        </p:nvSpPr>
        <p:spPr>
          <a:xfrm>
            <a:off x="42422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5" name="Text Placeholder 18"/>
          <p:cNvSpPr>
            <a:spLocks noGrp="1"/>
          </p:cNvSpPr>
          <p:nvPr>
            <p:ph type="body" sz="quarter" idx="24" hasCustomPrompt="1"/>
          </p:nvPr>
        </p:nvSpPr>
        <p:spPr>
          <a:xfrm>
            <a:off x="42422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6" name="Rectangle 115"/>
          <p:cNvSpPr/>
          <p:nvPr userDrawn="1"/>
        </p:nvSpPr>
        <p:spPr>
          <a:xfrm>
            <a:off x="42422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 Placeholder 16"/>
          <p:cNvSpPr>
            <a:spLocks noGrp="1"/>
          </p:cNvSpPr>
          <p:nvPr>
            <p:ph type="body" sz="quarter" idx="25" hasCustomPrompt="1"/>
          </p:nvPr>
        </p:nvSpPr>
        <p:spPr>
          <a:xfrm>
            <a:off x="4242240"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8" name="Text Placeholder 18"/>
          <p:cNvSpPr>
            <a:spLocks noGrp="1"/>
          </p:cNvSpPr>
          <p:nvPr>
            <p:ph type="body" sz="quarter" idx="26" hasCustomPrompt="1"/>
          </p:nvPr>
        </p:nvSpPr>
        <p:spPr>
          <a:xfrm>
            <a:off x="42422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9" name="Rectangle 118"/>
          <p:cNvSpPr/>
          <p:nvPr userDrawn="1"/>
        </p:nvSpPr>
        <p:spPr>
          <a:xfrm>
            <a:off x="42422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 Placeholder 16"/>
          <p:cNvSpPr>
            <a:spLocks noGrp="1"/>
          </p:cNvSpPr>
          <p:nvPr>
            <p:ph type="body" sz="quarter" idx="27" hasCustomPrompt="1"/>
          </p:nvPr>
        </p:nvSpPr>
        <p:spPr>
          <a:xfrm>
            <a:off x="79701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1" name="Text Placeholder 18"/>
          <p:cNvSpPr>
            <a:spLocks noGrp="1"/>
          </p:cNvSpPr>
          <p:nvPr>
            <p:ph type="body" sz="quarter" idx="28" hasCustomPrompt="1"/>
          </p:nvPr>
        </p:nvSpPr>
        <p:spPr>
          <a:xfrm>
            <a:off x="79701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2" name="Rectangle 121"/>
          <p:cNvSpPr/>
          <p:nvPr userDrawn="1"/>
        </p:nvSpPr>
        <p:spPr>
          <a:xfrm>
            <a:off x="79701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 Placeholder 16"/>
          <p:cNvSpPr>
            <a:spLocks noGrp="1"/>
          </p:cNvSpPr>
          <p:nvPr>
            <p:ph type="body" sz="quarter" idx="29" hasCustomPrompt="1"/>
          </p:nvPr>
        </p:nvSpPr>
        <p:spPr>
          <a:xfrm>
            <a:off x="79701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4" name="Text Placeholder 18"/>
          <p:cNvSpPr>
            <a:spLocks noGrp="1"/>
          </p:cNvSpPr>
          <p:nvPr>
            <p:ph type="body" sz="quarter" idx="30" hasCustomPrompt="1"/>
          </p:nvPr>
        </p:nvSpPr>
        <p:spPr>
          <a:xfrm>
            <a:off x="79701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5" name="Rectangle 124"/>
          <p:cNvSpPr/>
          <p:nvPr userDrawn="1"/>
        </p:nvSpPr>
        <p:spPr>
          <a:xfrm>
            <a:off x="79701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 Placeholder 16"/>
          <p:cNvSpPr>
            <a:spLocks noGrp="1"/>
          </p:cNvSpPr>
          <p:nvPr>
            <p:ph type="body" sz="quarter" idx="31" hasCustomPrompt="1"/>
          </p:nvPr>
        </p:nvSpPr>
        <p:spPr>
          <a:xfrm>
            <a:off x="7970140" y="485244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7" name="Text Placeholder 18"/>
          <p:cNvSpPr>
            <a:spLocks noGrp="1"/>
          </p:cNvSpPr>
          <p:nvPr>
            <p:ph type="body" sz="quarter" idx="32" hasCustomPrompt="1"/>
          </p:nvPr>
        </p:nvSpPr>
        <p:spPr>
          <a:xfrm>
            <a:off x="79701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8" name="Rectangle 127"/>
          <p:cNvSpPr/>
          <p:nvPr userDrawn="1"/>
        </p:nvSpPr>
        <p:spPr>
          <a:xfrm>
            <a:off x="79701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BF79BFCC-926B-4CE6-A81D-D2614CD249FB}" type="slidenum">
              <a:rPr lang="en-US" smtClean="0"/>
              <a:pPr/>
              <a:t>‹#›</a:t>
            </a:fld>
            <a:endParaRPr lang="en-US"/>
          </a:p>
        </p:txBody>
      </p:sp>
      <p:pic>
        <p:nvPicPr>
          <p:cNvPr id="38" name="Picture 37">
            <a:extLst>
              <a:ext uri="{FF2B5EF4-FFF2-40B4-BE49-F238E27FC236}">
                <a16:creationId xmlns:a16="http://schemas.microsoft.com/office/drawing/2014/main" id="{635B7DA5-4CC7-49D6-AA20-F1E98FD58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34" name="TextBox 33">
            <a:extLst>
              <a:ext uri="{FF2B5EF4-FFF2-40B4-BE49-F238E27FC236}">
                <a16:creationId xmlns:a16="http://schemas.microsoft.com/office/drawing/2014/main" id="{45254FF4-733B-4029-84B4-EB38EF6F19B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560832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rvices Box Layout (8)">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9F23566-12DB-4CC5-A224-998723E678C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58030B8F-D3A4-4066-A538-714DBACA6D39}" type="slidenum">
              <a:rPr lang="en-US" smtClean="0"/>
              <a:pPr/>
              <a:t>‹#›</a:t>
            </a:fld>
            <a:endParaRPr lang="en-US"/>
          </a:p>
        </p:txBody>
      </p:sp>
      <p:sp>
        <p:nvSpPr>
          <p:cNvPr id="50" name="Text Placeholder 16">
            <a:extLst>
              <a:ext uri="{FF2B5EF4-FFF2-40B4-BE49-F238E27FC236}">
                <a16:creationId xmlns:a16="http://schemas.microsoft.com/office/drawing/2014/main" id="{D5B69298-B430-44A8-B8C4-10657E48E7F5}"/>
              </a:ext>
            </a:extLst>
          </p:cNvPr>
          <p:cNvSpPr>
            <a:spLocks noGrp="1"/>
          </p:cNvSpPr>
          <p:nvPr>
            <p:ph type="body" sz="quarter" idx="34" hasCustomPrompt="1"/>
          </p:nvPr>
        </p:nvSpPr>
        <p:spPr>
          <a:xfrm>
            <a:off x="514345"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1" name="Text Placeholder 18">
            <a:extLst>
              <a:ext uri="{FF2B5EF4-FFF2-40B4-BE49-F238E27FC236}">
                <a16:creationId xmlns:a16="http://schemas.microsoft.com/office/drawing/2014/main" id="{EB22FC61-C672-4F14-9F08-6DA81DBE978D}"/>
              </a:ext>
            </a:extLst>
          </p:cNvPr>
          <p:cNvSpPr>
            <a:spLocks noGrp="1"/>
          </p:cNvSpPr>
          <p:nvPr>
            <p:ph type="body" sz="quarter" idx="35" hasCustomPrompt="1"/>
          </p:nvPr>
        </p:nvSpPr>
        <p:spPr>
          <a:xfrm>
            <a:off x="514345" y="4393274"/>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2" name="Rectangle 51">
            <a:extLst>
              <a:ext uri="{FF2B5EF4-FFF2-40B4-BE49-F238E27FC236}">
                <a16:creationId xmlns:a16="http://schemas.microsoft.com/office/drawing/2014/main" id="{BD884A18-403E-4745-AD06-57C197B3B9B9}"/>
              </a:ext>
            </a:extLst>
          </p:cNvPr>
          <p:cNvSpPr/>
          <p:nvPr userDrawn="1"/>
        </p:nvSpPr>
        <p:spPr>
          <a:xfrm>
            <a:off x="514350" y="4008484"/>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798E202-0422-4149-8A0B-8F726234CBAC}"/>
              </a:ext>
            </a:extLst>
          </p:cNvPr>
          <p:cNvSpPr/>
          <p:nvPr userDrawn="1"/>
        </p:nvSpPr>
        <p:spPr>
          <a:xfrm>
            <a:off x="3397381"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D3FFA29-1EC2-4AC6-80DC-2D46255591A5}"/>
              </a:ext>
            </a:extLst>
          </p:cNvPr>
          <p:cNvSpPr/>
          <p:nvPr userDrawn="1"/>
        </p:nvSpPr>
        <p:spPr>
          <a:xfrm>
            <a:off x="6275068"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A5984CA-14D4-4D34-B569-BB5A9CBFEAC1}"/>
              </a:ext>
            </a:extLst>
          </p:cNvPr>
          <p:cNvSpPr/>
          <p:nvPr userDrawn="1"/>
        </p:nvSpPr>
        <p:spPr>
          <a:xfrm>
            <a:off x="9152755"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16">
            <a:extLst>
              <a:ext uri="{FF2B5EF4-FFF2-40B4-BE49-F238E27FC236}">
                <a16:creationId xmlns:a16="http://schemas.microsoft.com/office/drawing/2014/main" id="{CF521FA0-E0CD-414E-8769-83DCFEA8D712}"/>
              </a:ext>
            </a:extLst>
          </p:cNvPr>
          <p:cNvSpPr>
            <a:spLocks noGrp="1"/>
          </p:cNvSpPr>
          <p:nvPr>
            <p:ph type="body" sz="quarter" idx="38" hasCustomPrompt="1"/>
          </p:nvPr>
        </p:nvSpPr>
        <p:spPr>
          <a:xfrm>
            <a:off x="339203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3" name="Text Placeholder 18">
            <a:extLst>
              <a:ext uri="{FF2B5EF4-FFF2-40B4-BE49-F238E27FC236}">
                <a16:creationId xmlns:a16="http://schemas.microsoft.com/office/drawing/2014/main" id="{ABC2DDB3-7B6E-4761-88BC-25B53F1A44EB}"/>
              </a:ext>
            </a:extLst>
          </p:cNvPr>
          <p:cNvSpPr>
            <a:spLocks noGrp="1"/>
          </p:cNvSpPr>
          <p:nvPr>
            <p:ph type="body" sz="quarter" idx="39" hasCustomPrompt="1"/>
          </p:nvPr>
        </p:nvSpPr>
        <p:spPr>
          <a:xfrm>
            <a:off x="339203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4" name="Text Placeholder 16">
            <a:extLst>
              <a:ext uri="{FF2B5EF4-FFF2-40B4-BE49-F238E27FC236}">
                <a16:creationId xmlns:a16="http://schemas.microsoft.com/office/drawing/2014/main" id="{2C990D6E-E15E-41B4-ABC4-3A1044F19E69}"/>
              </a:ext>
            </a:extLst>
          </p:cNvPr>
          <p:cNvSpPr>
            <a:spLocks noGrp="1"/>
          </p:cNvSpPr>
          <p:nvPr>
            <p:ph type="body" sz="quarter" idx="40" hasCustomPrompt="1"/>
          </p:nvPr>
        </p:nvSpPr>
        <p:spPr>
          <a:xfrm>
            <a:off x="626971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5" name="Text Placeholder 18">
            <a:extLst>
              <a:ext uri="{FF2B5EF4-FFF2-40B4-BE49-F238E27FC236}">
                <a16:creationId xmlns:a16="http://schemas.microsoft.com/office/drawing/2014/main" id="{23E3B054-36BC-461A-8113-C804268B935C}"/>
              </a:ext>
            </a:extLst>
          </p:cNvPr>
          <p:cNvSpPr>
            <a:spLocks noGrp="1"/>
          </p:cNvSpPr>
          <p:nvPr>
            <p:ph type="body" sz="quarter" idx="41" hasCustomPrompt="1"/>
          </p:nvPr>
        </p:nvSpPr>
        <p:spPr>
          <a:xfrm>
            <a:off x="626971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6" name="Text Placeholder 16">
            <a:extLst>
              <a:ext uri="{FF2B5EF4-FFF2-40B4-BE49-F238E27FC236}">
                <a16:creationId xmlns:a16="http://schemas.microsoft.com/office/drawing/2014/main" id="{CFF25A79-2410-4623-8E0E-5633C4D92015}"/>
              </a:ext>
            </a:extLst>
          </p:cNvPr>
          <p:cNvSpPr>
            <a:spLocks noGrp="1"/>
          </p:cNvSpPr>
          <p:nvPr>
            <p:ph type="body" sz="quarter" idx="42" hasCustomPrompt="1"/>
          </p:nvPr>
        </p:nvSpPr>
        <p:spPr>
          <a:xfrm>
            <a:off x="9142040"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7" name="Text Placeholder 18">
            <a:extLst>
              <a:ext uri="{FF2B5EF4-FFF2-40B4-BE49-F238E27FC236}">
                <a16:creationId xmlns:a16="http://schemas.microsoft.com/office/drawing/2014/main" id="{94D33378-5307-4DFF-954E-AAAECE831354}"/>
              </a:ext>
            </a:extLst>
          </p:cNvPr>
          <p:cNvSpPr>
            <a:spLocks noGrp="1"/>
          </p:cNvSpPr>
          <p:nvPr>
            <p:ph type="body" sz="quarter" idx="43" hasCustomPrompt="1"/>
          </p:nvPr>
        </p:nvSpPr>
        <p:spPr>
          <a:xfrm>
            <a:off x="9142040"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8" name="Text Placeholder 16">
            <a:extLst>
              <a:ext uri="{FF2B5EF4-FFF2-40B4-BE49-F238E27FC236}">
                <a16:creationId xmlns:a16="http://schemas.microsoft.com/office/drawing/2014/main" id="{6FCCB753-48C0-4139-B2E1-3A75945C798A}"/>
              </a:ext>
            </a:extLst>
          </p:cNvPr>
          <p:cNvSpPr>
            <a:spLocks noGrp="1"/>
          </p:cNvSpPr>
          <p:nvPr>
            <p:ph type="body" sz="quarter" idx="44" hasCustomPrompt="1"/>
          </p:nvPr>
        </p:nvSpPr>
        <p:spPr>
          <a:xfrm>
            <a:off x="525608"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9" name="Text Placeholder 18">
            <a:extLst>
              <a:ext uri="{FF2B5EF4-FFF2-40B4-BE49-F238E27FC236}">
                <a16:creationId xmlns:a16="http://schemas.microsoft.com/office/drawing/2014/main" id="{8E4D3E1C-C531-413F-BE28-98C306F9E373}"/>
              </a:ext>
            </a:extLst>
          </p:cNvPr>
          <p:cNvSpPr>
            <a:spLocks noGrp="1"/>
          </p:cNvSpPr>
          <p:nvPr>
            <p:ph type="body" sz="quarter" idx="45" hasCustomPrompt="1"/>
          </p:nvPr>
        </p:nvSpPr>
        <p:spPr>
          <a:xfrm>
            <a:off x="525608"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0" name="Text Placeholder 16">
            <a:extLst>
              <a:ext uri="{FF2B5EF4-FFF2-40B4-BE49-F238E27FC236}">
                <a16:creationId xmlns:a16="http://schemas.microsoft.com/office/drawing/2014/main" id="{4A4BF0A8-417B-4DBB-9FC5-500D98BF6C17}"/>
              </a:ext>
            </a:extLst>
          </p:cNvPr>
          <p:cNvSpPr>
            <a:spLocks noGrp="1"/>
          </p:cNvSpPr>
          <p:nvPr>
            <p:ph type="body" sz="quarter" idx="46" hasCustomPrompt="1"/>
          </p:nvPr>
        </p:nvSpPr>
        <p:spPr>
          <a:xfrm>
            <a:off x="340329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1" name="Text Placeholder 18">
            <a:extLst>
              <a:ext uri="{FF2B5EF4-FFF2-40B4-BE49-F238E27FC236}">
                <a16:creationId xmlns:a16="http://schemas.microsoft.com/office/drawing/2014/main" id="{7A034837-6411-4F7B-8DCF-02B0FD072EFF}"/>
              </a:ext>
            </a:extLst>
          </p:cNvPr>
          <p:cNvSpPr>
            <a:spLocks noGrp="1"/>
          </p:cNvSpPr>
          <p:nvPr>
            <p:ph type="body" sz="quarter" idx="47" hasCustomPrompt="1"/>
          </p:nvPr>
        </p:nvSpPr>
        <p:spPr>
          <a:xfrm>
            <a:off x="340329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2" name="Text Placeholder 16">
            <a:extLst>
              <a:ext uri="{FF2B5EF4-FFF2-40B4-BE49-F238E27FC236}">
                <a16:creationId xmlns:a16="http://schemas.microsoft.com/office/drawing/2014/main" id="{40F8948A-2EC4-49F7-BE1B-CFF404FF93AD}"/>
              </a:ext>
            </a:extLst>
          </p:cNvPr>
          <p:cNvSpPr>
            <a:spLocks noGrp="1"/>
          </p:cNvSpPr>
          <p:nvPr>
            <p:ph type="body" sz="quarter" idx="48" hasCustomPrompt="1"/>
          </p:nvPr>
        </p:nvSpPr>
        <p:spPr>
          <a:xfrm>
            <a:off x="628097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3" name="Text Placeholder 18">
            <a:extLst>
              <a:ext uri="{FF2B5EF4-FFF2-40B4-BE49-F238E27FC236}">
                <a16:creationId xmlns:a16="http://schemas.microsoft.com/office/drawing/2014/main" id="{067712BF-A4FC-4F04-A690-91F582C22BD4}"/>
              </a:ext>
            </a:extLst>
          </p:cNvPr>
          <p:cNvSpPr>
            <a:spLocks noGrp="1"/>
          </p:cNvSpPr>
          <p:nvPr>
            <p:ph type="body" sz="quarter" idx="49" hasCustomPrompt="1"/>
          </p:nvPr>
        </p:nvSpPr>
        <p:spPr>
          <a:xfrm>
            <a:off x="628097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4" name="Text Placeholder 16">
            <a:extLst>
              <a:ext uri="{FF2B5EF4-FFF2-40B4-BE49-F238E27FC236}">
                <a16:creationId xmlns:a16="http://schemas.microsoft.com/office/drawing/2014/main" id="{268884F8-B9F3-40DE-ABC5-10F85E97246A}"/>
              </a:ext>
            </a:extLst>
          </p:cNvPr>
          <p:cNvSpPr>
            <a:spLocks noGrp="1"/>
          </p:cNvSpPr>
          <p:nvPr>
            <p:ph type="body" sz="quarter" idx="50" hasCustomPrompt="1"/>
          </p:nvPr>
        </p:nvSpPr>
        <p:spPr>
          <a:xfrm>
            <a:off x="9153303"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5" name="Text Placeholder 18">
            <a:extLst>
              <a:ext uri="{FF2B5EF4-FFF2-40B4-BE49-F238E27FC236}">
                <a16:creationId xmlns:a16="http://schemas.microsoft.com/office/drawing/2014/main" id="{56648CB8-8000-407D-A15F-644ED9094C79}"/>
              </a:ext>
            </a:extLst>
          </p:cNvPr>
          <p:cNvSpPr>
            <a:spLocks noGrp="1"/>
          </p:cNvSpPr>
          <p:nvPr>
            <p:ph type="body" sz="quarter" idx="51" hasCustomPrompt="1"/>
          </p:nvPr>
        </p:nvSpPr>
        <p:spPr>
          <a:xfrm>
            <a:off x="9153303"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6" name="Rectangle 95">
            <a:extLst>
              <a:ext uri="{FF2B5EF4-FFF2-40B4-BE49-F238E27FC236}">
                <a16:creationId xmlns:a16="http://schemas.microsoft.com/office/drawing/2014/main" id="{E356DF3E-CBF0-468C-A732-70D83FB18E9B}"/>
              </a:ext>
            </a:extLst>
          </p:cNvPr>
          <p:cNvSpPr/>
          <p:nvPr userDrawn="1"/>
        </p:nvSpPr>
        <p:spPr>
          <a:xfrm>
            <a:off x="514344"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724B44A-CD47-4C6E-BE8B-A17DF4B21B09}"/>
              </a:ext>
            </a:extLst>
          </p:cNvPr>
          <p:cNvSpPr/>
          <p:nvPr userDrawn="1"/>
        </p:nvSpPr>
        <p:spPr>
          <a:xfrm>
            <a:off x="3403293"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B9AE8B7-3D1B-41D3-9689-3B828507374C}"/>
              </a:ext>
            </a:extLst>
          </p:cNvPr>
          <p:cNvSpPr/>
          <p:nvPr userDrawn="1"/>
        </p:nvSpPr>
        <p:spPr>
          <a:xfrm>
            <a:off x="6269710"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9AC781C-95BD-456A-9F62-74E7EBED14EA}"/>
              </a:ext>
            </a:extLst>
          </p:cNvPr>
          <p:cNvSpPr/>
          <p:nvPr userDrawn="1"/>
        </p:nvSpPr>
        <p:spPr>
          <a:xfrm>
            <a:off x="9152754"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F24B68D3-6AF6-4CB9-8260-EB80FB5FC3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449242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 Services Box Layout (8)">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9F23566-12DB-4CC5-A224-998723E678C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58030B8F-D3A4-4066-A538-714DBACA6D39}" type="slidenum">
              <a:rPr lang="en-US" smtClean="0"/>
              <a:pPr/>
              <a:t>‹#›</a:t>
            </a:fld>
            <a:endParaRPr lang="en-US"/>
          </a:p>
        </p:txBody>
      </p:sp>
      <p:sp>
        <p:nvSpPr>
          <p:cNvPr id="50" name="Text Placeholder 16">
            <a:extLst>
              <a:ext uri="{FF2B5EF4-FFF2-40B4-BE49-F238E27FC236}">
                <a16:creationId xmlns:a16="http://schemas.microsoft.com/office/drawing/2014/main" id="{D5B69298-B430-44A8-B8C4-10657E48E7F5}"/>
              </a:ext>
            </a:extLst>
          </p:cNvPr>
          <p:cNvSpPr>
            <a:spLocks noGrp="1"/>
          </p:cNvSpPr>
          <p:nvPr>
            <p:ph type="body" sz="quarter" idx="34" hasCustomPrompt="1"/>
          </p:nvPr>
        </p:nvSpPr>
        <p:spPr>
          <a:xfrm>
            <a:off x="514345"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1" name="Text Placeholder 18">
            <a:extLst>
              <a:ext uri="{FF2B5EF4-FFF2-40B4-BE49-F238E27FC236}">
                <a16:creationId xmlns:a16="http://schemas.microsoft.com/office/drawing/2014/main" id="{EB22FC61-C672-4F14-9F08-6DA81DBE978D}"/>
              </a:ext>
            </a:extLst>
          </p:cNvPr>
          <p:cNvSpPr>
            <a:spLocks noGrp="1"/>
          </p:cNvSpPr>
          <p:nvPr>
            <p:ph type="body" sz="quarter" idx="35" hasCustomPrompt="1"/>
          </p:nvPr>
        </p:nvSpPr>
        <p:spPr>
          <a:xfrm>
            <a:off x="514345" y="4393274"/>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2" name="Rectangle 51">
            <a:extLst>
              <a:ext uri="{FF2B5EF4-FFF2-40B4-BE49-F238E27FC236}">
                <a16:creationId xmlns:a16="http://schemas.microsoft.com/office/drawing/2014/main" id="{BD884A18-403E-4745-AD06-57C197B3B9B9}"/>
              </a:ext>
            </a:extLst>
          </p:cNvPr>
          <p:cNvSpPr/>
          <p:nvPr userDrawn="1"/>
        </p:nvSpPr>
        <p:spPr>
          <a:xfrm>
            <a:off x="514350" y="4008484"/>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798E202-0422-4149-8A0B-8F726234CBAC}"/>
              </a:ext>
            </a:extLst>
          </p:cNvPr>
          <p:cNvSpPr/>
          <p:nvPr userDrawn="1"/>
        </p:nvSpPr>
        <p:spPr>
          <a:xfrm>
            <a:off x="3397381"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D3FFA29-1EC2-4AC6-80DC-2D46255591A5}"/>
              </a:ext>
            </a:extLst>
          </p:cNvPr>
          <p:cNvSpPr/>
          <p:nvPr userDrawn="1"/>
        </p:nvSpPr>
        <p:spPr>
          <a:xfrm>
            <a:off x="6275068"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A5984CA-14D4-4D34-B569-BB5A9CBFEAC1}"/>
              </a:ext>
            </a:extLst>
          </p:cNvPr>
          <p:cNvSpPr/>
          <p:nvPr userDrawn="1"/>
        </p:nvSpPr>
        <p:spPr>
          <a:xfrm>
            <a:off x="9152755"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16">
            <a:extLst>
              <a:ext uri="{FF2B5EF4-FFF2-40B4-BE49-F238E27FC236}">
                <a16:creationId xmlns:a16="http://schemas.microsoft.com/office/drawing/2014/main" id="{CF521FA0-E0CD-414E-8769-83DCFEA8D712}"/>
              </a:ext>
            </a:extLst>
          </p:cNvPr>
          <p:cNvSpPr>
            <a:spLocks noGrp="1"/>
          </p:cNvSpPr>
          <p:nvPr>
            <p:ph type="body" sz="quarter" idx="38" hasCustomPrompt="1"/>
          </p:nvPr>
        </p:nvSpPr>
        <p:spPr>
          <a:xfrm>
            <a:off x="339203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3" name="Text Placeholder 18">
            <a:extLst>
              <a:ext uri="{FF2B5EF4-FFF2-40B4-BE49-F238E27FC236}">
                <a16:creationId xmlns:a16="http://schemas.microsoft.com/office/drawing/2014/main" id="{ABC2DDB3-7B6E-4761-88BC-25B53F1A44EB}"/>
              </a:ext>
            </a:extLst>
          </p:cNvPr>
          <p:cNvSpPr>
            <a:spLocks noGrp="1"/>
          </p:cNvSpPr>
          <p:nvPr>
            <p:ph type="body" sz="quarter" idx="39" hasCustomPrompt="1"/>
          </p:nvPr>
        </p:nvSpPr>
        <p:spPr>
          <a:xfrm>
            <a:off x="339203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4" name="Text Placeholder 16">
            <a:extLst>
              <a:ext uri="{FF2B5EF4-FFF2-40B4-BE49-F238E27FC236}">
                <a16:creationId xmlns:a16="http://schemas.microsoft.com/office/drawing/2014/main" id="{2C990D6E-E15E-41B4-ABC4-3A1044F19E69}"/>
              </a:ext>
            </a:extLst>
          </p:cNvPr>
          <p:cNvSpPr>
            <a:spLocks noGrp="1"/>
          </p:cNvSpPr>
          <p:nvPr>
            <p:ph type="body" sz="quarter" idx="40" hasCustomPrompt="1"/>
          </p:nvPr>
        </p:nvSpPr>
        <p:spPr>
          <a:xfrm>
            <a:off x="626971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5" name="Text Placeholder 18">
            <a:extLst>
              <a:ext uri="{FF2B5EF4-FFF2-40B4-BE49-F238E27FC236}">
                <a16:creationId xmlns:a16="http://schemas.microsoft.com/office/drawing/2014/main" id="{23E3B054-36BC-461A-8113-C804268B935C}"/>
              </a:ext>
            </a:extLst>
          </p:cNvPr>
          <p:cNvSpPr>
            <a:spLocks noGrp="1"/>
          </p:cNvSpPr>
          <p:nvPr>
            <p:ph type="body" sz="quarter" idx="41" hasCustomPrompt="1"/>
          </p:nvPr>
        </p:nvSpPr>
        <p:spPr>
          <a:xfrm>
            <a:off x="626971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6" name="Text Placeholder 16">
            <a:extLst>
              <a:ext uri="{FF2B5EF4-FFF2-40B4-BE49-F238E27FC236}">
                <a16:creationId xmlns:a16="http://schemas.microsoft.com/office/drawing/2014/main" id="{CFF25A79-2410-4623-8E0E-5633C4D92015}"/>
              </a:ext>
            </a:extLst>
          </p:cNvPr>
          <p:cNvSpPr>
            <a:spLocks noGrp="1"/>
          </p:cNvSpPr>
          <p:nvPr>
            <p:ph type="body" sz="quarter" idx="42" hasCustomPrompt="1"/>
          </p:nvPr>
        </p:nvSpPr>
        <p:spPr>
          <a:xfrm>
            <a:off x="9142040"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7" name="Text Placeholder 18">
            <a:extLst>
              <a:ext uri="{FF2B5EF4-FFF2-40B4-BE49-F238E27FC236}">
                <a16:creationId xmlns:a16="http://schemas.microsoft.com/office/drawing/2014/main" id="{94D33378-5307-4DFF-954E-AAAECE831354}"/>
              </a:ext>
            </a:extLst>
          </p:cNvPr>
          <p:cNvSpPr>
            <a:spLocks noGrp="1"/>
          </p:cNvSpPr>
          <p:nvPr>
            <p:ph type="body" sz="quarter" idx="43" hasCustomPrompt="1"/>
          </p:nvPr>
        </p:nvSpPr>
        <p:spPr>
          <a:xfrm>
            <a:off x="9142040"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8" name="Text Placeholder 16">
            <a:extLst>
              <a:ext uri="{FF2B5EF4-FFF2-40B4-BE49-F238E27FC236}">
                <a16:creationId xmlns:a16="http://schemas.microsoft.com/office/drawing/2014/main" id="{6FCCB753-48C0-4139-B2E1-3A75945C798A}"/>
              </a:ext>
            </a:extLst>
          </p:cNvPr>
          <p:cNvSpPr>
            <a:spLocks noGrp="1"/>
          </p:cNvSpPr>
          <p:nvPr>
            <p:ph type="body" sz="quarter" idx="44" hasCustomPrompt="1"/>
          </p:nvPr>
        </p:nvSpPr>
        <p:spPr>
          <a:xfrm>
            <a:off x="525608"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9" name="Text Placeholder 18">
            <a:extLst>
              <a:ext uri="{FF2B5EF4-FFF2-40B4-BE49-F238E27FC236}">
                <a16:creationId xmlns:a16="http://schemas.microsoft.com/office/drawing/2014/main" id="{8E4D3E1C-C531-413F-BE28-98C306F9E373}"/>
              </a:ext>
            </a:extLst>
          </p:cNvPr>
          <p:cNvSpPr>
            <a:spLocks noGrp="1"/>
          </p:cNvSpPr>
          <p:nvPr>
            <p:ph type="body" sz="quarter" idx="45" hasCustomPrompt="1"/>
          </p:nvPr>
        </p:nvSpPr>
        <p:spPr>
          <a:xfrm>
            <a:off x="525608"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0" name="Text Placeholder 16">
            <a:extLst>
              <a:ext uri="{FF2B5EF4-FFF2-40B4-BE49-F238E27FC236}">
                <a16:creationId xmlns:a16="http://schemas.microsoft.com/office/drawing/2014/main" id="{4A4BF0A8-417B-4DBB-9FC5-500D98BF6C17}"/>
              </a:ext>
            </a:extLst>
          </p:cNvPr>
          <p:cNvSpPr>
            <a:spLocks noGrp="1"/>
          </p:cNvSpPr>
          <p:nvPr>
            <p:ph type="body" sz="quarter" idx="46" hasCustomPrompt="1"/>
          </p:nvPr>
        </p:nvSpPr>
        <p:spPr>
          <a:xfrm>
            <a:off x="340329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1" name="Text Placeholder 18">
            <a:extLst>
              <a:ext uri="{FF2B5EF4-FFF2-40B4-BE49-F238E27FC236}">
                <a16:creationId xmlns:a16="http://schemas.microsoft.com/office/drawing/2014/main" id="{7A034837-6411-4F7B-8DCF-02B0FD072EFF}"/>
              </a:ext>
            </a:extLst>
          </p:cNvPr>
          <p:cNvSpPr>
            <a:spLocks noGrp="1"/>
          </p:cNvSpPr>
          <p:nvPr>
            <p:ph type="body" sz="quarter" idx="47" hasCustomPrompt="1"/>
          </p:nvPr>
        </p:nvSpPr>
        <p:spPr>
          <a:xfrm>
            <a:off x="340329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2" name="Text Placeholder 16">
            <a:extLst>
              <a:ext uri="{FF2B5EF4-FFF2-40B4-BE49-F238E27FC236}">
                <a16:creationId xmlns:a16="http://schemas.microsoft.com/office/drawing/2014/main" id="{40F8948A-2EC4-49F7-BE1B-CFF404FF93AD}"/>
              </a:ext>
            </a:extLst>
          </p:cNvPr>
          <p:cNvSpPr>
            <a:spLocks noGrp="1"/>
          </p:cNvSpPr>
          <p:nvPr>
            <p:ph type="body" sz="quarter" idx="48" hasCustomPrompt="1"/>
          </p:nvPr>
        </p:nvSpPr>
        <p:spPr>
          <a:xfrm>
            <a:off x="628097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3" name="Text Placeholder 18">
            <a:extLst>
              <a:ext uri="{FF2B5EF4-FFF2-40B4-BE49-F238E27FC236}">
                <a16:creationId xmlns:a16="http://schemas.microsoft.com/office/drawing/2014/main" id="{067712BF-A4FC-4F04-A690-91F582C22BD4}"/>
              </a:ext>
            </a:extLst>
          </p:cNvPr>
          <p:cNvSpPr>
            <a:spLocks noGrp="1"/>
          </p:cNvSpPr>
          <p:nvPr>
            <p:ph type="body" sz="quarter" idx="49" hasCustomPrompt="1"/>
          </p:nvPr>
        </p:nvSpPr>
        <p:spPr>
          <a:xfrm>
            <a:off x="628097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4" name="Text Placeholder 16">
            <a:extLst>
              <a:ext uri="{FF2B5EF4-FFF2-40B4-BE49-F238E27FC236}">
                <a16:creationId xmlns:a16="http://schemas.microsoft.com/office/drawing/2014/main" id="{268884F8-B9F3-40DE-ABC5-10F85E97246A}"/>
              </a:ext>
            </a:extLst>
          </p:cNvPr>
          <p:cNvSpPr>
            <a:spLocks noGrp="1"/>
          </p:cNvSpPr>
          <p:nvPr>
            <p:ph type="body" sz="quarter" idx="50" hasCustomPrompt="1"/>
          </p:nvPr>
        </p:nvSpPr>
        <p:spPr>
          <a:xfrm>
            <a:off x="9153303"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5" name="Text Placeholder 18">
            <a:extLst>
              <a:ext uri="{FF2B5EF4-FFF2-40B4-BE49-F238E27FC236}">
                <a16:creationId xmlns:a16="http://schemas.microsoft.com/office/drawing/2014/main" id="{56648CB8-8000-407D-A15F-644ED9094C79}"/>
              </a:ext>
            </a:extLst>
          </p:cNvPr>
          <p:cNvSpPr>
            <a:spLocks noGrp="1"/>
          </p:cNvSpPr>
          <p:nvPr>
            <p:ph type="body" sz="quarter" idx="51" hasCustomPrompt="1"/>
          </p:nvPr>
        </p:nvSpPr>
        <p:spPr>
          <a:xfrm>
            <a:off x="9153303"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6" name="Rectangle 95">
            <a:extLst>
              <a:ext uri="{FF2B5EF4-FFF2-40B4-BE49-F238E27FC236}">
                <a16:creationId xmlns:a16="http://schemas.microsoft.com/office/drawing/2014/main" id="{E356DF3E-CBF0-468C-A732-70D83FB18E9B}"/>
              </a:ext>
            </a:extLst>
          </p:cNvPr>
          <p:cNvSpPr/>
          <p:nvPr userDrawn="1"/>
        </p:nvSpPr>
        <p:spPr>
          <a:xfrm>
            <a:off x="514344"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724B44A-CD47-4C6E-BE8B-A17DF4B21B09}"/>
              </a:ext>
            </a:extLst>
          </p:cNvPr>
          <p:cNvSpPr/>
          <p:nvPr userDrawn="1"/>
        </p:nvSpPr>
        <p:spPr>
          <a:xfrm>
            <a:off x="3403293"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B9AE8B7-3D1B-41D3-9689-3B828507374C}"/>
              </a:ext>
            </a:extLst>
          </p:cNvPr>
          <p:cNvSpPr/>
          <p:nvPr userDrawn="1"/>
        </p:nvSpPr>
        <p:spPr>
          <a:xfrm>
            <a:off x="6269710"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9AC781C-95BD-456A-9F62-74E7EBED14EA}"/>
              </a:ext>
            </a:extLst>
          </p:cNvPr>
          <p:cNvSpPr/>
          <p:nvPr userDrawn="1"/>
        </p:nvSpPr>
        <p:spPr>
          <a:xfrm>
            <a:off x="9152754"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F24B68D3-6AF6-4CB9-8260-EB80FB5FC3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31" name="TextBox 30">
            <a:extLst>
              <a:ext uri="{FF2B5EF4-FFF2-40B4-BE49-F238E27FC236}">
                <a16:creationId xmlns:a16="http://schemas.microsoft.com/office/drawing/2014/main" id="{E85200CD-8F9C-4A06-88B5-AF473C841023}"/>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651737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x Layout (6)">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101423F-8916-4A9C-BF49-FC27353A1234}"/>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5" name="Text Placeholder 16"/>
          <p:cNvSpPr>
            <a:spLocks noGrp="1"/>
          </p:cNvSpPr>
          <p:nvPr>
            <p:ph type="body" sz="quarter" idx="17" hasCustomPrompt="1"/>
          </p:nvPr>
        </p:nvSpPr>
        <p:spPr>
          <a:xfrm>
            <a:off x="514350" y="405156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50"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55" y="4042712"/>
            <a:ext cx="3553797" cy="215904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6">
            <a:extLst>
              <a:ext uri="{FF2B5EF4-FFF2-40B4-BE49-F238E27FC236}">
                <a16:creationId xmlns:a16="http://schemas.microsoft.com/office/drawing/2014/main" id="{38693637-D466-4F5E-BC7A-E1F167E64F50}"/>
              </a:ext>
            </a:extLst>
          </p:cNvPr>
          <p:cNvSpPr>
            <a:spLocks noGrp="1"/>
          </p:cNvSpPr>
          <p:nvPr>
            <p:ph type="body" sz="quarter" idx="34" hasCustomPrompt="1"/>
          </p:nvPr>
        </p:nvSpPr>
        <p:spPr>
          <a:xfrm>
            <a:off x="4319101" y="4042681"/>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6" name="Text Placeholder 18">
            <a:extLst>
              <a:ext uri="{FF2B5EF4-FFF2-40B4-BE49-F238E27FC236}">
                <a16:creationId xmlns:a16="http://schemas.microsoft.com/office/drawing/2014/main" id="{18DB68EA-F189-44E7-8F41-97B92985D593}"/>
              </a:ext>
            </a:extLst>
          </p:cNvPr>
          <p:cNvSpPr>
            <a:spLocks noGrp="1"/>
          </p:cNvSpPr>
          <p:nvPr>
            <p:ph type="body" sz="quarter" idx="35" hasCustomPrompt="1"/>
          </p:nvPr>
        </p:nvSpPr>
        <p:spPr>
          <a:xfrm>
            <a:off x="4319101" y="4512893"/>
            <a:ext cx="3553802" cy="1688862"/>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7" name="Rectangle 36">
            <a:extLst>
              <a:ext uri="{FF2B5EF4-FFF2-40B4-BE49-F238E27FC236}">
                <a16:creationId xmlns:a16="http://schemas.microsoft.com/office/drawing/2014/main" id="{366BD328-DB83-4FC2-90B5-B3F3FE53581A}"/>
              </a:ext>
            </a:extLst>
          </p:cNvPr>
          <p:cNvSpPr/>
          <p:nvPr userDrawn="1"/>
        </p:nvSpPr>
        <p:spPr>
          <a:xfrm>
            <a:off x="4319106"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6">
            <a:extLst>
              <a:ext uri="{FF2B5EF4-FFF2-40B4-BE49-F238E27FC236}">
                <a16:creationId xmlns:a16="http://schemas.microsoft.com/office/drawing/2014/main" id="{A8281FCB-B2B7-4A41-8EA7-5579AA083FE3}"/>
              </a:ext>
            </a:extLst>
          </p:cNvPr>
          <p:cNvSpPr>
            <a:spLocks noGrp="1"/>
          </p:cNvSpPr>
          <p:nvPr>
            <p:ph type="body" sz="quarter" idx="36" hasCustomPrompt="1"/>
          </p:nvPr>
        </p:nvSpPr>
        <p:spPr>
          <a:xfrm>
            <a:off x="8082163" y="4042679"/>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9" name="Text Placeholder 18">
            <a:extLst>
              <a:ext uri="{FF2B5EF4-FFF2-40B4-BE49-F238E27FC236}">
                <a16:creationId xmlns:a16="http://schemas.microsoft.com/office/drawing/2014/main" id="{A155C1C0-D8A8-4DC7-A696-124A25356AD5}"/>
              </a:ext>
            </a:extLst>
          </p:cNvPr>
          <p:cNvSpPr>
            <a:spLocks noGrp="1"/>
          </p:cNvSpPr>
          <p:nvPr>
            <p:ph type="body" sz="quarter" idx="37" hasCustomPrompt="1"/>
          </p:nvPr>
        </p:nvSpPr>
        <p:spPr>
          <a:xfrm>
            <a:off x="8082163"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0" name="Rectangle 39">
            <a:extLst>
              <a:ext uri="{FF2B5EF4-FFF2-40B4-BE49-F238E27FC236}">
                <a16:creationId xmlns:a16="http://schemas.microsoft.com/office/drawing/2014/main" id="{A122AD53-52E5-4277-A66B-4A5C999FE13B}"/>
              </a:ext>
            </a:extLst>
          </p:cNvPr>
          <p:cNvSpPr/>
          <p:nvPr userDrawn="1"/>
        </p:nvSpPr>
        <p:spPr>
          <a:xfrm>
            <a:off x="8082168"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1796334"/>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275968"/>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1796873"/>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276507"/>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1778015"/>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276506"/>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685EFA2-F565-467C-852F-93E414133BA9}" type="slidenum">
              <a:rPr lang="en-US" smtClean="0"/>
              <a:pPr/>
              <a:t>‹#›</a:t>
            </a:fld>
            <a:endParaRPr lang="en-US"/>
          </a:p>
        </p:txBody>
      </p:sp>
      <p:pic>
        <p:nvPicPr>
          <p:cNvPr id="28" name="Picture 27">
            <a:extLst>
              <a:ext uri="{FF2B5EF4-FFF2-40B4-BE49-F238E27FC236}">
                <a16:creationId xmlns:a16="http://schemas.microsoft.com/office/drawing/2014/main" id="{B3D54298-3F52-4637-8761-D5FF3E6DB1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6483569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 Box Layout (6)">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101423F-8916-4A9C-BF49-FC27353A1234}"/>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5" name="Text Placeholder 16"/>
          <p:cNvSpPr>
            <a:spLocks noGrp="1"/>
          </p:cNvSpPr>
          <p:nvPr>
            <p:ph type="body" sz="quarter" idx="17" hasCustomPrompt="1"/>
          </p:nvPr>
        </p:nvSpPr>
        <p:spPr>
          <a:xfrm>
            <a:off x="514350" y="405156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50"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55" y="4042712"/>
            <a:ext cx="3553797" cy="215904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6">
            <a:extLst>
              <a:ext uri="{FF2B5EF4-FFF2-40B4-BE49-F238E27FC236}">
                <a16:creationId xmlns:a16="http://schemas.microsoft.com/office/drawing/2014/main" id="{38693637-D466-4F5E-BC7A-E1F167E64F50}"/>
              </a:ext>
            </a:extLst>
          </p:cNvPr>
          <p:cNvSpPr>
            <a:spLocks noGrp="1"/>
          </p:cNvSpPr>
          <p:nvPr>
            <p:ph type="body" sz="quarter" idx="34" hasCustomPrompt="1"/>
          </p:nvPr>
        </p:nvSpPr>
        <p:spPr>
          <a:xfrm>
            <a:off x="4319101" y="4042681"/>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6" name="Text Placeholder 18">
            <a:extLst>
              <a:ext uri="{FF2B5EF4-FFF2-40B4-BE49-F238E27FC236}">
                <a16:creationId xmlns:a16="http://schemas.microsoft.com/office/drawing/2014/main" id="{18DB68EA-F189-44E7-8F41-97B92985D593}"/>
              </a:ext>
            </a:extLst>
          </p:cNvPr>
          <p:cNvSpPr>
            <a:spLocks noGrp="1"/>
          </p:cNvSpPr>
          <p:nvPr>
            <p:ph type="body" sz="quarter" idx="35" hasCustomPrompt="1"/>
          </p:nvPr>
        </p:nvSpPr>
        <p:spPr>
          <a:xfrm>
            <a:off x="4319101" y="4512893"/>
            <a:ext cx="3553802" cy="1688862"/>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7" name="Rectangle 36">
            <a:extLst>
              <a:ext uri="{FF2B5EF4-FFF2-40B4-BE49-F238E27FC236}">
                <a16:creationId xmlns:a16="http://schemas.microsoft.com/office/drawing/2014/main" id="{366BD328-DB83-4FC2-90B5-B3F3FE53581A}"/>
              </a:ext>
            </a:extLst>
          </p:cNvPr>
          <p:cNvSpPr/>
          <p:nvPr userDrawn="1"/>
        </p:nvSpPr>
        <p:spPr>
          <a:xfrm>
            <a:off x="4319106"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6">
            <a:extLst>
              <a:ext uri="{FF2B5EF4-FFF2-40B4-BE49-F238E27FC236}">
                <a16:creationId xmlns:a16="http://schemas.microsoft.com/office/drawing/2014/main" id="{A8281FCB-B2B7-4A41-8EA7-5579AA083FE3}"/>
              </a:ext>
            </a:extLst>
          </p:cNvPr>
          <p:cNvSpPr>
            <a:spLocks noGrp="1"/>
          </p:cNvSpPr>
          <p:nvPr>
            <p:ph type="body" sz="quarter" idx="36" hasCustomPrompt="1"/>
          </p:nvPr>
        </p:nvSpPr>
        <p:spPr>
          <a:xfrm>
            <a:off x="8082163" y="4042679"/>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9" name="Text Placeholder 18">
            <a:extLst>
              <a:ext uri="{FF2B5EF4-FFF2-40B4-BE49-F238E27FC236}">
                <a16:creationId xmlns:a16="http://schemas.microsoft.com/office/drawing/2014/main" id="{A155C1C0-D8A8-4DC7-A696-124A25356AD5}"/>
              </a:ext>
            </a:extLst>
          </p:cNvPr>
          <p:cNvSpPr>
            <a:spLocks noGrp="1"/>
          </p:cNvSpPr>
          <p:nvPr>
            <p:ph type="body" sz="quarter" idx="37" hasCustomPrompt="1"/>
          </p:nvPr>
        </p:nvSpPr>
        <p:spPr>
          <a:xfrm>
            <a:off x="8082163"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0" name="Rectangle 39">
            <a:extLst>
              <a:ext uri="{FF2B5EF4-FFF2-40B4-BE49-F238E27FC236}">
                <a16:creationId xmlns:a16="http://schemas.microsoft.com/office/drawing/2014/main" id="{A122AD53-52E5-4277-A66B-4A5C999FE13B}"/>
              </a:ext>
            </a:extLst>
          </p:cNvPr>
          <p:cNvSpPr/>
          <p:nvPr userDrawn="1"/>
        </p:nvSpPr>
        <p:spPr>
          <a:xfrm>
            <a:off x="8082168"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1796334"/>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275968"/>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1796873"/>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276507"/>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1778015"/>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276506"/>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685EFA2-F565-467C-852F-93E414133BA9}" type="slidenum">
              <a:rPr lang="en-US" smtClean="0"/>
              <a:pPr/>
              <a:t>‹#›</a:t>
            </a:fld>
            <a:endParaRPr lang="en-US"/>
          </a:p>
        </p:txBody>
      </p:sp>
      <p:pic>
        <p:nvPicPr>
          <p:cNvPr id="28" name="Picture 27">
            <a:extLst>
              <a:ext uri="{FF2B5EF4-FFF2-40B4-BE49-F238E27FC236}">
                <a16:creationId xmlns:a16="http://schemas.microsoft.com/office/drawing/2014/main" id="{B3D54298-3F52-4637-8761-D5FF3E6DB1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5" name="TextBox 24">
            <a:extLst>
              <a:ext uri="{FF2B5EF4-FFF2-40B4-BE49-F238E27FC236}">
                <a16:creationId xmlns:a16="http://schemas.microsoft.com/office/drawing/2014/main" id="{0AE16918-D0A2-42E5-8EBB-88131AF400D6}"/>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29574979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x Layout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49F0C28-D2A5-4730-BE14-0C9F61088EB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4" y="1796334"/>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4" y="2343188"/>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0BE7508B-CBB0-4CC7-B39B-8C14CB32043C}" type="slidenum">
              <a:rPr lang="en-US" smtClean="0"/>
              <a:pPr/>
              <a:t>‹#›</a:t>
            </a:fld>
            <a:endParaRPr lang="en-US"/>
          </a:p>
        </p:txBody>
      </p:sp>
      <p:sp>
        <p:nvSpPr>
          <p:cNvPr id="29" name="Text Placeholder 18">
            <a:extLst>
              <a:ext uri="{FF2B5EF4-FFF2-40B4-BE49-F238E27FC236}">
                <a16:creationId xmlns:a16="http://schemas.microsoft.com/office/drawing/2014/main" id="{C1F07B1D-50C7-42CA-ABBE-A47876AE8BCC}"/>
              </a:ext>
            </a:extLst>
          </p:cNvPr>
          <p:cNvSpPr>
            <a:spLocks noGrp="1"/>
          </p:cNvSpPr>
          <p:nvPr>
            <p:ph type="body" sz="quarter" idx="40" hasCustomPrompt="1"/>
          </p:nvPr>
        </p:nvSpPr>
        <p:spPr>
          <a:xfrm>
            <a:off x="5822224" y="2352044"/>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0" name="Rectangle 29">
            <a:extLst>
              <a:ext uri="{FF2B5EF4-FFF2-40B4-BE49-F238E27FC236}">
                <a16:creationId xmlns:a16="http://schemas.microsoft.com/office/drawing/2014/main" id="{D47B9508-E534-491A-BB3D-770ADCA400A4}"/>
              </a:ext>
            </a:extLst>
          </p:cNvPr>
          <p:cNvSpPr/>
          <p:nvPr userDrawn="1"/>
        </p:nvSpPr>
        <p:spPr>
          <a:xfrm>
            <a:off x="5822230" y="17963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6">
            <a:extLst>
              <a:ext uri="{FF2B5EF4-FFF2-40B4-BE49-F238E27FC236}">
                <a16:creationId xmlns:a16="http://schemas.microsoft.com/office/drawing/2014/main" id="{063472E3-93A9-4E27-A389-DC27D84A54CE}"/>
              </a:ext>
            </a:extLst>
          </p:cNvPr>
          <p:cNvSpPr>
            <a:spLocks noGrp="1"/>
          </p:cNvSpPr>
          <p:nvPr>
            <p:ph type="body" sz="quarter" idx="41" hasCustomPrompt="1"/>
          </p:nvPr>
        </p:nvSpPr>
        <p:spPr>
          <a:xfrm>
            <a:off x="5822217" y="1814617"/>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2" name="Text Placeholder 18">
            <a:extLst>
              <a:ext uri="{FF2B5EF4-FFF2-40B4-BE49-F238E27FC236}">
                <a16:creationId xmlns:a16="http://schemas.microsoft.com/office/drawing/2014/main" id="{41FE67F0-B1C8-4394-9EAC-7C69C1B31B60}"/>
              </a:ext>
            </a:extLst>
          </p:cNvPr>
          <p:cNvSpPr>
            <a:spLocks noGrp="1"/>
          </p:cNvSpPr>
          <p:nvPr>
            <p:ph type="body" sz="quarter" idx="42" hasCustomPrompt="1"/>
          </p:nvPr>
        </p:nvSpPr>
        <p:spPr>
          <a:xfrm>
            <a:off x="5822217" y="4598422"/>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3" name="Rectangle 32">
            <a:extLst>
              <a:ext uri="{FF2B5EF4-FFF2-40B4-BE49-F238E27FC236}">
                <a16:creationId xmlns:a16="http://schemas.microsoft.com/office/drawing/2014/main" id="{333C8A13-F859-4D1A-8F2F-4D306307FDBB}"/>
              </a:ext>
            </a:extLst>
          </p:cNvPr>
          <p:cNvSpPr/>
          <p:nvPr userDrawn="1"/>
        </p:nvSpPr>
        <p:spPr>
          <a:xfrm>
            <a:off x="5822223" y="4042712"/>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2C46BF6-5DBD-4404-854C-E0E9B79C370A}"/>
              </a:ext>
            </a:extLst>
          </p:cNvPr>
          <p:cNvSpPr/>
          <p:nvPr userDrawn="1"/>
        </p:nvSpPr>
        <p:spPr>
          <a:xfrm>
            <a:off x="5822216" y="40521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3F3861F-33C4-4AB3-B081-6E6F642FD3D0}"/>
              </a:ext>
            </a:extLst>
          </p:cNvPr>
          <p:cNvSpPr/>
          <p:nvPr userDrawn="1"/>
        </p:nvSpPr>
        <p:spPr>
          <a:xfrm>
            <a:off x="514344" y="4076616"/>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6">
            <a:extLst>
              <a:ext uri="{FF2B5EF4-FFF2-40B4-BE49-F238E27FC236}">
                <a16:creationId xmlns:a16="http://schemas.microsoft.com/office/drawing/2014/main" id="{11FD169E-FD07-42FB-B997-F70FE81AE90A}"/>
              </a:ext>
            </a:extLst>
          </p:cNvPr>
          <p:cNvSpPr>
            <a:spLocks noGrp="1"/>
          </p:cNvSpPr>
          <p:nvPr>
            <p:ph type="body" sz="quarter" idx="43" hasCustomPrompt="1"/>
          </p:nvPr>
        </p:nvSpPr>
        <p:spPr>
          <a:xfrm>
            <a:off x="5822209" y="4060995"/>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45" name="Text Placeholder 18">
            <a:extLst>
              <a:ext uri="{FF2B5EF4-FFF2-40B4-BE49-F238E27FC236}">
                <a16:creationId xmlns:a16="http://schemas.microsoft.com/office/drawing/2014/main" id="{9FB0C770-A15C-499C-A962-8B719C05C0FB}"/>
              </a:ext>
            </a:extLst>
          </p:cNvPr>
          <p:cNvSpPr>
            <a:spLocks noGrp="1"/>
          </p:cNvSpPr>
          <p:nvPr>
            <p:ph type="body" sz="quarter" idx="44" hasCustomPrompt="1"/>
          </p:nvPr>
        </p:nvSpPr>
        <p:spPr>
          <a:xfrm>
            <a:off x="514343" y="4623465"/>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6" name="Text Placeholder 16">
            <a:extLst>
              <a:ext uri="{FF2B5EF4-FFF2-40B4-BE49-F238E27FC236}">
                <a16:creationId xmlns:a16="http://schemas.microsoft.com/office/drawing/2014/main" id="{0B7C7284-1D77-4DB3-BC08-6020B26F0FF4}"/>
              </a:ext>
            </a:extLst>
          </p:cNvPr>
          <p:cNvSpPr>
            <a:spLocks noGrp="1"/>
          </p:cNvSpPr>
          <p:nvPr>
            <p:ph type="body" sz="quarter" idx="45" hasCustomPrompt="1"/>
          </p:nvPr>
        </p:nvSpPr>
        <p:spPr>
          <a:xfrm>
            <a:off x="514335" y="4086038"/>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pic>
        <p:nvPicPr>
          <p:cNvPr id="21" name="Picture 20">
            <a:extLst>
              <a:ext uri="{FF2B5EF4-FFF2-40B4-BE49-F238E27FC236}">
                <a16:creationId xmlns:a16="http://schemas.microsoft.com/office/drawing/2014/main" id="{5E87C727-7E58-450F-96C9-8908873B47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2250171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 Box Layout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49F0C28-D2A5-4730-BE14-0C9F61088EB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4" y="1796334"/>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4" y="2343188"/>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0BE7508B-CBB0-4CC7-B39B-8C14CB32043C}" type="slidenum">
              <a:rPr lang="en-US" smtClean="0"/>
              <a:pPr/>
              <a:t>‹#›</a:t>
            </a:fld>
            <a:endParaRPr lang="en-US"/>
          </a:p>
        </p:txBody>
      </p:sp>
      <p:sp>
        <p:nvSpPr>
          <p:cNvPr id="29" name="Text Placeholder 18">
            <a:extLst>
              <a:ext uri="{FF2B5EF4-FFF2-40B4-BE49-F238E27FC236}">
                <a16:creationId xmlns:a16="http://schemas.microsoft.com/office/drawing/2014/main" id="{C1F07B1D-50C7-42CA-ABBE-A47876AE8BCC}"/>
              </a:ext>
            </a:extLst>
          </p:cNvPr>
          <p:cNvSpPr>
            <a:spLocks noGrp="1"/>
          </p:cNvSpPr>
          <p:nvPr>
            <p:ph type="body" sz="quarter" idx="40" hasCustomPrompt="1"/>
          </p:nvPr>
        </p:nvSpPr>
        <p:spPr>
          <a:xfrm>
            <a:off x="5822224" y="2352044"/>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0" name="Rectangle 29">
            <a:extLst>
              <a:ext uri="{FF2B5EF4-FFF2-40B4-BE49-F238E27FC236}">
                <a16:creationId xmlns:a16="http://schemas.microsoft.com/office/drawing/2014/main" id="{D47B9508-E534-491A-BB3D-770ADCA400A4}"/>
              </a:ext>
            </a:extLst>
          </p:cNvPr>
          <p:cNvSpPr/>
          <p:nvPr userDrawn="1"/>
        </p:nvSpPr>
        <p:spPr>
          <a:xfrm>
            <a:off x="5822230" y="17963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6">
            <a:extLst>
              <a:ext uri="{FF2B5EF4-FFF2-40B4-BE49-F238E27FC236}">
                <a16:creationId xmlns:a16="http://schemas.microsoft.com/office/drawing/2014/main" id="{063472E3-93A9-4E27-A389-DC27D84A54CE}"/>
              </a:ext>
            </a:extLst>
          </p:cNvPr>
          <p:cNvSpPr>
            <a:spLocks noGrp="1"/>
          </p:cNvSpPr>
          <p:nvPr>
            <p:ph type="body" sz="quarter" idx="41" hasCustomPrompt="1"/>
          </p:nvPr>
        </p:nvSpPr>
        <p:spPr>
          <a:xfrm>
            <a:off x="5822217" y="1814617"/>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2" name="Text Placeholder 18">
            <a:extLst>
              <a:ext uri="{FF2B5EF4-FFF2-40B4-BE49-F238E27FC236}">
                <a16:creationId xmlns:a16="http://schemas.microsoft.com/office/drawing/2014/main" id="{41FE67F0-B1C8-4394-9EAC-7C69C1B31B60}"/>
              </a:ext>
            </a:extLst>
          </p:cNvPr>
          <p:cNvSpPr>
            <a:spLocks noGrp="1"/>
          </p:cNvSpPr>
          <p:nvPr>
            <p:ph type="body" sz="quarter" idx="42" hasCustomPrompt="1"/>
          </p:nvPr>
        </p:nvSpPr>
        <p:spPr>
          <a:xfrm>
            <a:off x="5822217" y="4598422"/>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3" name="Rectangle 32">
            <a:extLst>
              <a:ext uri="{FF2B5EF4-FFF2-40B4-BE49-F238E27FC236}">
                <a16:creationId xmlns:a16="http://schemas.microsoft.com/office/drawing/2014/main" id="{333C8A13-F859-4D1A-8F2F-4D306307FDBB}"/>
              </a:ext>
            </a:extLst>
          </p:cNvPr>
          <p:cNvSpPr/>
          <p:nvPr userDrawn="1"/>
        </p:nvSpPr>
        <p:spPr>
          <a:xfrm>
            <a:off x="5822223" y="4042712"/>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2C46BF6-5DBD-4404-854C-E0E9B79C370A}"/>
              </a:ext>
            </a:extLst>
          </p:cNvPr>
          <p:cNvSpPr/>
          <p:nvPr userDrawn="1"/>
        </p:nvSpPr>
        <p:spPr>
          <a:xfrm>
            <a:off x="5822216" y="40521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3F3861F-33C4-4AB3-B081-6E6F642FD3D0}"/>
              </a:ext>
            </a:extLst>
          </p:cNvPr>
          <p:cNvSpPr/>
          <p:nvPr userDrawn="1"/>
        </p:nvSpPr>
        <p:spPr>
          <a:xfrm>
            <a:off x="514344" y="4076616"/>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6">
            <a:extLst>
              <a:ext uri="{FF2B5EF4-FFF2-40B4-BE49-F238E27FC236}">
                <a16:creationId xmlns:a16="http://schemas.microsoft.com/office/drawing/2014/main" id="{11FD169E-FD07-42FB-B997-F70FE81AE90A}"/>
              </a:ext>
            </a:extLst>
          </p:cNvPr>
          <p:cNvSpPr>
            <a:spLocks noGrp="1"/>
          </p:cNvSpPr>
          <p:nvPr>
            <p:ph type="body" sz="quarter" idx="43" hasCustomPrompt="1"/>
          </p:nvPr>
        </p:nvSpPr>
        <p:spPr>
          <a:xfrm>
            <a:off x="5822209" y="4060995"/>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45" name="Text Placeholder 18">
            <a:extLst>
              <a:ext uri="{FF2B5EF4-FFF2-40B4-BE49-F238E27FC236}">
                <a16:creationId xmlns:a16="http://schemas.microsoft.com/office/drawing/2014/main" id="{9FB0C770-A15C-499C-A962-8B719C05C0FB}"/>
              </a:ext>
            </a:extLst>
          </p:cNvPr>
          <p:cNvSpPr>
            <a:spLocks noGrp="1"/>
          </p:cNvSpPr>
          <p:nvPr>
            <p:ph type="body" sz="quarter" idx="44" hasCustomPrompt="1"/>
          </p:nvPr>
        </p:nvSpPr>
        <p:spPr>
          <a:xfrm>
            <a:off x="514343" y="4623465"/>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6" name="Text Placeholder 16">
            <a:extLst>
              <a:ext uri="{FF2B5EF4-FFF2-40B4-BE49-F238E27FC236}">
                <a16:creationId xmlns:a16="http://schemas.microsoft.com/office/drawing/2014/main" id="{0B7C7284-1D77-4DB3-BC08-6020B26F0FF4}"/>
              </a:ext>
            </a:extLst>
          </p:cNvPr>
          <p:cNvSpPr>
            <a:spLocks noGrp="1"/>
          </p:cNvSpPr>
          <p:nvPr>
            <p:ph type="body" sz="quarter" idx="45" hasCustomPrompt="1"/>
          </p:nvPr>
        </p:nvSpPr>
        <p:spPr>
          <a:xfrm>
            <a:off x="514335" y="4086038"/>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pic>
        <p:nvPicPr>
          <p:cNvPr id="21" name="Picture 20">
            <a:extLst>
              <a:ext uri="{FF2B5EF4-FFF2-40B4-BE49-F238E27FC236}">
                <a16:creationId xmlns:a16="http://schemas.microsoft.com/office/drawing/2014/main" id="{5E87C727-7E58-450F-96C9-8908873B47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0" name="TextBox 19">
            <a:extLst>
              <a:ext uri="{FF2B5EF4-FFF2-40B4-BE49-F238E27FC236}">
                <a16:creationId xmlns:a16="http://schemas.microsoft.com/office/drawing/2014/main" id="{22285436-C921-45ED-9F66-186D52560B1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4554730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x Layout (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C14561-2548-487E-88A7-EF18C0117B1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220168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690744"/>
            <a:ext cx="3553802" cy="2980297"/>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2192832"/>
            <a:ext cx="3553797" cy="348210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2202226"/>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691284"/>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2183946"/>
            <a:ext cx="3553797" cy="347767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2183368"/>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691283"/>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2183946"/>
            <a:ext cx="3553797" cy="349099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24">
            <a:extLst>
              <a:ext uri="{FF2B5EF4-FFF2-40B4-BE49-F238E27FC236}">
                <a16:creationId xmlns:a16="http://schemas.microsoft.com/office/drawing/2014/main" id="{257F8C98-9BF9-471C-ABCF-7C433590E58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2DFF29F-136C-40AF-A8F8-55FF75CA6C30}" type="slidenum">
              <a:rPr lang="en-US" smtClean="0"/>
              <a:pPr/>
              <a:t>‹#›</a:t>
            </a:fld>
            <a:endParaRPr lang="en-US"/>
          </a:p>
        </p:txBody>
      </p:sp>
      <p:pic>
        <p:nvPicPr>
          <p:cNvPr id="19" name="Picture 18">
            <a:extLst>
              <a:ext uri="{FF2B5EF4-FFF2-40B4-BE49-F238E27FC236}">
                <a16:creationId xmlns:a16="http://schemas.microsoft.com/office/drawing/2014/main" id="{F8123087-BED3-48F9-A6B4-5F26DB1BA0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1935137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 Box Layout (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C14561-2548-487E-88A7-EF18C0117B1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220168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690744"/>
            <a:ext cx="3553802" cy="2980297"/>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2192832"/>
            <a:ext cx="3553797" cy="348210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2202226"/>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691284"/>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2183946"/>
            <a:ext cx="3553797" cy="347767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2183368"/>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691283"/>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2183946"/>
            <a:ext cx="3553797" cy="349099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24">
            <a:extLst>
              <a:ext uri="{FF2B5EF4-FFF2-40B4-BE49-F238E27FC236}">
                <a16:creationId xmlns:a16="http://schemas.microsoft.com/office/drawing/2014/main" id="{257F8C98-9BF9-471C-ABCF-7C433590E58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2DFF29F-136C-40AF-A8F8-55FF75CA6C30}" type="slidenum">
              <a:rPr lang="en-US" smtClean="0"/>
              <a:pPr/>
              <a:t>‹#›</a:t>
            </a:fld>
            <a:endParaRPr lang="en-US"/>
          </a:p>
        </p:txBody>
      </p:sp>
      <p:pic>
        <p:nvPicPr>
          <p:cNvPr id="19" name="Picture 18">
            <a:extLst>
              <a:ext uri="{FF2B5EF4-FFF2-40B4-BE49-F238E27FC236}">
                <a16:creationId xmlns:a16="http://schemas.microsoft.com/office/drawing/2014/main" id="{F8123087-BED3-48F9-A6B4-5F26DB1BA0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TextBox 15">
            <a:extLst>
              <a:ext uri="{FF2B5EF4-FFF2-40B4-BE49-F238E27FC236}">
                <a16:creationId xmlns:a16="http://schemas.microsoft.com/office/drawing/2014/main" id="{C1CB0061-7F9E-449B-ABFD-8DE186DBC04B}"/>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106640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Paragraph with 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0DFAEBD-5B05-426D-96CE-4551128ECE9C}"/>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78E07A3-1F8D-4676-AA4D-661D12EADBD4}" type="datetime1">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3" name="Picture Placeholder 2"/>
          <p:cNvSpPr>
            <a:spLocks noGrp="1"/>
          </p:cNvSpPr>
          <p:nvPr>
            <p:ph type="pic" sz="quarter" idx="14"/>
          </p:nvPr>
        </p:nvSpPr>
        <p:spPr>
          <a:xfrm>
            <a:off x="0" y="599096"/>
            <a:ext cx="5610225" cy="5646738"/>
          </a:xfrm>
        </p:spPr>
        <p:txBody>
          <a:bodyPr/>
          <a:lstStyle>
            <a:lvl1pPr marL="0" indent="0">
              <a:buNone/>
              <a:defRPr/>
            </a:lvl1pPr>
          </a:lstStyle>
          <a:p>
            <a:endParaRPr lang="en-US"/>
          </a:p>
        </p:txBody>
      </p:sp>
      <p:sp>
        <p:nvSpPr>
          <p:cNvPr id="4" name="Text Placeholder 3"/>
          <p:cNvSpPr>
            <a:spLocks noGrp="1"/>
          </p:cNvSpPr>
          <p:nvPr>
            <p:ph type="body" sz="quarter" idx="17" hasCustomPrompt="1"/>
          </p:nvPr>
        </p:nvSpPr>
        <p:spPr>
          <a:xfrm>
            <a:off x="5905789" y="1700211"/>
            <a:ext cx="5700853" cy="4451351"/>
          </a:xfrm>
        </p:spPr>
        <p:txBody>
          <a:bodyPr>
            <a:normAutofit/>
          </a:bodyPr>
          <a:lstStyle>
            <a:lvl1pPr marL="0" indent="0" algn="just">
              <a:buNone/>
              <a:defRPr sz="1800"/>
            </a:lvl1pPr>
          </a:lstStyle>
          <a:p>
            <a:pPr lvl="0"/>
            <a:r>
              <a:rPr lang="en-US" sz="1800"/>
              <a:t>Lorem ipsum dolor sit </a:t>
            </a:r>
            <a:r>
              <a:rPr lang="en-US" sz="1800" err="1"/>
              <a:t>amet</a:t>
            </a:r>
            <a:r>
              <a:rPr lang="en-US" sz="1800"/>
              <a:t>, </a:t>
            </a:r>
            <a:r>
              <a:rPr lang="en-US" sz="1800" err="1"/>
              <a:t>consectetur</a:t>
            </a:r>
            <a:r>
              <a:rPr lang="en-US" sz="1800"/>
              <a:t> </a:t>
            </a:r>
            <a:r>
              <a:rPr lang="en-US" sz="1800" err="1"/>
              <a:t>adipiscing</a:t>
            </a:r>
            <a:r>
              <a:rPr lang="en-US" sz="1800"/>
              <a:t> </a:t>
            </a:r>
            <a:r>
              <a:rPr lang="en-US" sz="1800" err="1"/>
              <a:t>elit</a:t>
            </a:r>
            <a:r>
              <a:rPr lang="en-US" sz="1800"/>
              <a:t>, </a:t>
            </a:r>
            <a:r>
              <a:rPr lang="en-US" sz="1800" err="1"/>
              <a:t>sed</a:t>
            </a:r>
            <a:r>
              <a:rPr lang="en-US" sz="1800"/>
              <a:t> do </a:t>
            </a:r>
            <a:r>
              <a:rPr lang="en-US" sz="1800" err="1"/>
              <a:t>eiusmod</a:t>
            </a:r>
            <a:r>
              <a:rPr lang="en-US" sz="1800"/>
              <a:t> </a:t>
            </a:r>
            <a:r>
              <a:rPr lang="en-US" sz="1800" err="1"/>
              <a:t>tempor</a:t>
            </a:r>
            <a:r>
              <a:rPr lang="en-US" sz="1800"/>
              <a:t> </a:t>
            </a:r>
            <a:r>
              <a:rPr lang="en-US" sz="1800" err="1"/>
              <a:t>incididunt</a:t>
            </a:r>
            <a:r>
              <a:rPr lang="en-US" sz="1800"/>
              <a:t> </a:t>
            </a:r>
            <a:r>
              <a:rPr lang="en-US" sz="1800" err="1"/>
              <a:t>ut</a:t>
            </a:r>
            <a:r>
              <a:rPr lang="en-US" sz="1800"/>
              <a:t> </a:t>
            </a:r>
            <a:r>
              <a:rPr lang="en-US" sz="1800" err="1"/>
              <a:t>labore</a:t>
            </a:r>
            <a:r>
              <a:rPr lang="en-US" sz="1800"/>
              <a:t> et </a:t>
            </a:r>
            <a:r>
              <a:rPr lang="en-US" sz="1800" err="1"/>
              <a:t>dolore</a:t>
            </a:r>
            <a:r>
              <a:rPr lang="en-US" sz="1800"/>
              <a:t> magna </a:t>
            </a:r>
            <a:r>
              <a:rPr lang="en-US" sz="1800" err="1"/>
              <a:t>aliqua</a:t>
            </a:r>
            <a:r>
              <a:rPr lang="en-US" sz="1800"/>
              <a:t>. </a:t>
            </a:r>
            <a:r>
              <a:rPr lang="en-US" sz="1800" err="1"/>
              <a:t>Ut</a:t>
            </a:r>
            <a:r>
              <a:rPr lang="en-US" sz="1800"/>
              <a:t> </a:t>
            </a:r>
            <a:r>
              <a:rPr lang="en-US" sz="1800" err="1"/>
              <a:t>enim</a:t>
            </a:r>
            <a:r>
              <a:rPr lang="en-US" sz="1800"/>
              <a:t> ad minim </a:t>
            </a:r>
            <a:r>
              <a:rPr lang="en-US" sz="1800" err="1"/>
              <a:t>veniam</a:t>
            </a:r>
            <a:r>
              <a:rPr lang="en-US" sz="1800"/>
              <a:t>, </a:t>
            </a:r>
            <a:r>
              <a:rPr lang="en-US" sz="1800" err="1"/>
              <a:t>quis</a:t>
            </a:r>
            <a:r>
              <a:rPr lang="en-US" sz="1800"/>
              <a:t> </a:t>
            </a:r>
            <a:r>
              <a:rPr lang="en-US" sz="1800" err="1"/>
              <a:t>nostrud</a:t>
            </a:r>
            <a:r>
              <a:rPr lang="en-US" sz="1800"/>
              <a:t> exercitation </a:t>
            </a:r>
            <a:r>
              <a:rPr lang="en-US" sz="1800" err="1"/>
              <a:t>ullamco</a:t>
            </a:r>
            <a:r>
              <a:rPr lang="en-US" sz="1800"/>
              <a:t> </a:t>
            </a:r>
            <a:r>
              <a:rPr lang="en-US" sz="1800" err="1"/>
              <a:t>laboris</a:t>
            </a:r>
            <a:r>
              <a:rPr lang="en-US" sz="1800"/>
              <a:t> nisi </a:t>
            </a:r>
            <a:r>
              <a:rPr lang="en-US" sz="1800" err="1"/>
              <a:t>ut</a:t>
            </a:r>
            <a:r>
              <a:rPr lang="en-US" sz="1800"/>
              <a:t> </a:t>
            </a:r>
            <a:r>
              <a:rPr lang="en-US" sz="1800" err="1"/>
              <a:t>aliquip</a:t>
            </a:r>
            <a:r>
              <a:rPr lang="en-US" sz="1800"/>
              <a:t> ex </a:t>
            </a:r>
            <a:r>
              <a:rPr lang="en-US" sz="1800" err="1"/>
              <a:t>ea</a:t>
            </a:r>
            <a:r>
              <a:rPr lang="en-US" sz="1800"/>
              <a:t> </a:t>
            </a:r>
            <a:r>
              <a:rPr lang="en-US" sz="1800" err="1"/>
              <a:t>commodo</a:t>
            </a:r>
            <a:r>
              <a:rPr lang="en-US" sz="1800"/>
              <a:t> </a:t>
            </a:r>
            <a:r>
              <a:rPr lang="en-US" sz="1800" err="1"/>
              <a:t>consequat</a:t>
            </a:r>
            <a:r>
              <a:rPr lang="en-US" sz="1800"/>
              <a:t>. </a:t>
            </a:r>
            <a:r>
              <a:rPr lang="en-US" sz="1800" err="1"/>
              <a:t>Duis</a:t>
            </a:r>
            <a:r>
              <a:rPr lang="en-US" sz="1800"/>
              <a:t> </a:t>
            </a:r>
            <a:r>
              <a:rPr lang="en-US" sz="1800" err="1"/>
              <a:t>aute</a:t>
            </a:r>
            <a:r>
              <a:rPr lang="en-US" sz="1800"/>
              <a:t> </a:t>
            </a:r>
            <a:r>
              <a:rPr lang="en-US" sz="1800" err="1"/>
              <a:t>irure</a:t>
            </a:r>
            <a:r>
              <a:rPr lang="en-US" sz="1800"/>
              <a:t> dolor in </a:t>
            </a:r>
            <a:r>
              <a:rPr lang="en-US" sz="1800" err="1"/>
              <a:t>reprehenderit</a:t>
            </a:r>
            <a:r>
              <a:rPr lang="en-US" sz="1800"/>
              <a:t> in </a:t>
            </a:r>
            <a:r>
              <a:rPr lang="en-US" sz="1800" err="1"/>
              <a:t>voluptate</a:t>
            </a:r>
            <a:r>
              <a:rPr lang="en-US" sz="1800"/>
              <a:t> </a:t>
            </a:r>
            <a:r>
              <a:rPr lang="en-US" sz="1800" err="1"/>
              <a:t>velit</a:t>
            </a:r>
            <a:r>
              <a:rPr lang="en-US" sz="1800"/>
              <a:t> </a:t>
            </a:r>
            <a:r>
              <a:rPr lang="en-US" sz="1800" err="1"/>
              <a:t>esse</a:t>
            </a:r>
            <a:r>
              <a:rPr lang="en-US" sz="1800"/>
              <a:t> </a:t>
            </a:r>
            <a:r>
              <a:rPr lang="en-US" sz="1800" err="1"/>
              <a:t>cillum</a:t>
            </a:r>
            <a:r>
              <a:rPr lang="en-US" sz="1800"/>
              <a:t> </a:t>
            </a:r>
            <a:r>
              <a:rPr lang="en-US" sz="1800" err="1"/>
              <a:t>dolore</a:t>
            </a:r>
            <a:r>
              <a:rPr lang="en-US" sz="1800"/>
              <a:t> </a:t>
            </a:r>
            <a:r>
              <a:rPr lang="en-US" sz="1800" err="1"/>
              <a:t>eu</a:t>
            </a:r>
            <a:r>
              <a:rPr lang="en-US" sz="1800"/>
              <a:t> </a:t>
            </a:r>
            <a:r>
              <a:rPr lang="en-US" sz="1800" err="1"/>
              <a:t>fugiat</a:t>
            </a:r>
            <a:r>
              <a:rPr lang="en-US" sz="1800"/>
              <a:t> </a:t>
            </a:r>
            <a:r>
              <a:rPr lang="en-US" sz="1800" err="1"/>
              <a:t>nulla</a:t>
            </a:r>
            <a:r>
              <a:rPr lang="en-US" sz="1800"/>
              <a:t> </a:t>
            </a:r>
            <a:r>
              <a:rPr lang="en-US" sz="1800" err="1"/>
              <a:t>pariatur</a:t>
            </a:r>
            <a:r>
              <a:rPr lang="en-US" sz="1800"/>
              <a:t>. </a:t>
            </a:r>
            <a:r>
              <a:rPr lang="en-US" sz="1800" err="1"/>
              <a:t>Excepteur</a:t>
            </a:r>
            <a:r>
              <a:rPr lang="en-US" sz="1800"/>
              <a:t> </a:t>
            </a:r>
            <a:r>
              <a:rPr lang="en-US" sz="1800" err="1"/>
              <a:t>sint</a:t>
            </a:r>
            <a:r>
              <a:rPr lang="en-US" sz="1800"/>
              <a:t> </a:t>
            </a:r>
            <a:r>
              <a:rPr lang="en-US" sz="1800" err="1"/>
              <a:t>occaecat</a:t>
            </a:r>
            <a:r>
              <a:rPr lang="en-US" sz="1800"/>
              <a:t> </a:t>
            </a:r>
            <a:r>
              <a:rPr lang="en-US" sz="1800" err="1"/>
              <a:t>cupidatat</a:t>
            </a:r>
            <a:r>
              <a:rPr lang="en-US" sz="1800"/>
              <a:t> non </a:t>
            </a:r>
            <a:r>
              <a:rPr lang="en-US" sz="1800" err="1"/>
              <a:t>proident</a:t>
            </a:r>
            <a:r>
              <a:rPr lang="en-US" sz="1800"/>
              <a:t>, </a:t>
            </a:r>
            <a:r>
              <a:rPr lang="en-US" sz="1800" err="1"/>
              <a:t>sunt</a:t>
            </a:r>
            <a:r>
              <a:rPr lang="en-US" sz="1800"/>
              <a:t> in culpa qui </a:t>
            </a:r>
            <a:r>
              <a:rPr lang="en-US" sz="1800" err="1"/>
              <a:t>officia</a:t>
            </a:r>
            <a:r>
              <a:rPr lang="en-US" sz="1800"/>
              <a:t> </a:t>
            </a:r>
            <a:r>
              <a:rPr lang="en-US" sz="1800" err="1"/>
              <a:t>deserunt</a:t>
            </a:r>
            <a:r>
              <a:rPr lang="en-US" sz="1800"/>
              <a:t> </a:t>
            </a:r>
            <a:r>
              <a:rPr lang="en-US" sz="1800" err="1"/>
              <a:t>mollit</a:t>
            </a:r>
            <a:r>
              <a:rPr lang="en-US" sz="1800"/>
              <a:t> </a:t>
            </a:r>
            <a:r>
              <a:rPr lang="en-US" sz="1800" err="1"/>
              <a:t>anim</a:t>
            </a:r>
            <a:r>
              <a:rPr lang="en-US" sz="1800"/>
              <a:t> id </a:t>
            </a:r>
            <a:r>
              <a:rPr lang="en-US" sz="1800" err="1"/>
              <a:t>est</a:t>
            </a:r>
            <a:r>
              <a:rPr lang="en-US" sz="1800"/>
              <a:t> </a:t>
            </a:r>
            <a:r>
              <a:rPr lang="en-US" sz="1800" err="1"/>
              <a:t>laborum</a:t>
            </a:r>
            <a:endParaRPr lang="en-US"/>
          </a:p>
        </p:txBody>
      </p:sp>
      <p:sp>
        <p:nvSpPr>
          <p:cNvPr id="11" name="Content Placeholder 6">
            <a:extLst>
              <a:ext uri="{FF2B5EF4-FFF2-40B4-BE49-F238E27FC236}">
                <a16:creationId xmlns:a16="http://schemas.microsoft.com/office/drawing/2014/main" id="{E1EB3829-6929-4DC8-A805-5C949690B361}"/>
              </a:ext>
            </a:extLst>
          </p:cNvPr>
          <p:cNvSpPr>
            <a:spLocks noGrp="1"/>
          </p:cNvSpPr>
          <p:nvPr>
            <p:ph sz="quarter" idx="13" hasCustomPrompt="1"/>
          </p:nvPr>
        </p:nvSpPr>
        <p:spPr>
          <a:xfrm>
            <a:off x="5876056" y="504826"/>
            <a:ext cx="5730586" cy="571500"/>
          </a:xfrm>
        </p:spPr>
        <p:txBody>
          <a:bodyPr>
            <a:noAutofit/>
          </a:bodyPr>
          <a:lstStyle>
            <a:lvl1pPr marL="0" indent="0" algn="ctr">
              <a:buNone/>
              <a:defRPr sz="32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479F07D2-BD36-49FD-A280-D542CBE3C9C3}"/>
              </a:ext>
            </a:extLst>
          </p:cNvPr>
          <p:cNvSpPr>
            <a:spLocks noGrp="1"/>
          </p:cNvSpPr>
          <p:nvPr>
            <p:ph type="body" sz="quarter" idx="18" hasCustomPrompt="1"/>
          </p:nvPr>
        </p:nvSpPr>
        <p:spPr>
          <a:xfrm>
            <a:off x="5876056" y="1000125"/>
            <a:ext cx="5730586" cy="495300"/>
          </a:xfrm>
        </p:spPr>
        <p:txBody>
          <a:bodyPr>
            <a:normAutofit/>
          </a:bodyPr>
          <a:lstStyle>
            <a:lvl1pPr marL="0" indent="0" algn="ctr">
              <a:buNone/>
              <a:defRPr sz="1800" b="1" baseline="0">
                <a:solidFill>
                  <a:srgbClr val="5098D1"/>
                </a:solidFill>
              </a:defRPr>
            </a:lvl1pPr>
          </a:lstStyle>
          <a:p>
            <a:pPr lvl="0"/>
            <a:r>
              <a:rPr lang="en-US"/>
              <a:t>Subtitle</a:t>
            </a:r>
          </a:p>
        </p:txBody>
      </p:sp>
      <p:sp>
        <p:nvSpPr>
          <p:cNvPr id="15" name="Slide Number Placeholder 24">
            <a:extLst>
              <a:ext uri="{FF2B5EF4-FFF2-40B4-BE49-F238E27FC236}">
                <a16:creationId xmlns:a16="http://schemas.microsoft.com/office/drawing/2014/main" id="{5D12A053-2EC1-4359-AE1E-AA0887E59467}"/>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2C3EBCB2-149E-4D1E-ABB3-D3D697D7F33A}" type="slidenum">
              <a:rPr lang="en-US" smtClean="0"/>
              <a:pPr/>
              <a:t>‹#›</a:t>
            </a:fld>
            <a:endParaRPr lang="en-US"/>
          </a:p>
        </p:txBody>
      </p:sp>
      <p:pic>
        <p:nvPicPr>
          <p:cNvPr id="18" name="Picture 17">
            <a:extLst>
              <a:ext uri="{FF2B5EF4-FFF2-40B4-BE49-F238E27FC236}">
                <a16:creationId xmlns:a16="http://schemas.microsoft.com/office/drawing/2014/main" id="{D841A1B2-B4EF-477F-B3F3-B2FD736124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972649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 White Transition, right tex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05450" y="3396343"/>
            <a:ext cx="6286499" cy="642257"/>
          </a:xfrm>
        </p:spPr>
        <p:txBody>
          <a:bodyPr>
            <a:normAutofit/>
          </a:bodyPr>
          <a:lstStyle>
            <a:lvl1pPr marL="0" indent="0" algn="r">
              <a:buNone/>
              <a:defRPr sz="3200" b="1">
                <a:solidFill>
                  <a:srgbClr val="F58721"/>
                </a:solidFill>
              </a:defRPr>
            </a:lvl1pPr>
            <a:lvl2pPr marL="457200" indent="0">
              <a:buNone/>
              <a:defRPr/>
            </a:lvl2pPr>
          </a:lstStyle>
          <a:p>
            <a:pPr lvl="0"/>
            <a:r>
              <a:rPr lang="en-US"/>
              <a:t>Transition Slide</a:t>
            </a:r>
          </a:p>
        </p:txBody>
      </p:sp>
    </p:spTree>
    <p:extLst>
      <p:ext uri="{BB962C8B-B14F-4D97-AF65-F5344CB8AC3E}">
        <p14:creationId xmlns:p14="http://schemas.microsoft.com/office/powerpoint/2010/main" val="1367559385"/>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hart with Cap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F24DCFA-532C-43F7-A6D6-B0FB95DF2C3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6"/>
          <p:cNvSpPr>
            <a:spLocks noGrp="1"/>
          </p:cNvSpPr>
          <p:nvPr>
            <p:ph sz="quarter" idx="13" hasCustomPrompt="1"/>
          </p:nvPr>
        </p:nvSpPr>
        <p:spPr>
          <a:xfrm>
            <a:off x="514349" y="504826"/>
            <a:ext cx="11229975"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1" name="Text Placeholder 9"/>
          <p:cNvSpPr>
            <a:spLocks noGrp="1"/>
          </p:cNvSpPr>
          <p:nvPr>
            <p:ph type="body" sz="quarter" idx="14" hasCustomPrompt="1"/>
          </p:nvPr>
        </p:nvSpPr>
        <p:spPr>
          <a:xfrm>
            <a:off x="514349" y="1000125"/>
            <a:ext cx="11229975"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Slide Number Placeholder 24">
            <a:extLst>
              <a:ext uri="{FF2B5EF4-FFF2-40B4-BE49-F238E27FC236}">
                <a16:creationId xmlns:a16="http://schemas.microsoft.com/office/drawing/2014/main" id="{F07E3E3B-CC99-4BB7-B364-BD4C06C1310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A776CAC5-6C0F-4270-8F2F-B78709EE4AE1}" type="slidenum">
              <a:rPr lang="en-US" smtClean="0"/>
              <a:pPr/>
              <a:t>‹#›</a:t>
            </a:fld>
            <a:endParaRPr lang="en-US"/>
          </a:p>
        </p:txBody>
      </p:sp>
      <p:pic>
        <p:nvPicPr>
          <p:cNvPr id="13" name="Picture 12">
            <a:extLst>
              <a:ext uri="{FF2B5EF4-FFF2-40B4-BE49-F238E27FC236}">
                <a16:creationId xmlns:a16="http://schemas.microsoft.com/office/drawing/2014/main" id="{AD97AC9C-75F3-43B6-BEDA-179AEA8EA2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4054178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84C458-84A8-4E78-AB7E-4DC2C14FEF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711"/>
          <a:stretch/>
        </p:blipFill>
        <p:spPr>
          <a:xfrm>
            <a:off x="0" y="-1"/>
            <a:ext cx="12191999" cy="6858001"/>
          </a:xfrm>
          <a:prstGeom prst="rect">
            <a:avLst/>
          </a:prstGeom>
        </p:spPr>
      </p:pic>
      <p:sp>
        <p:nvSpPr>
          <p:cNvPr id="11" name="Rectangle 10">
            <a:extLst>
              <a:ext uri="{FF2B5EF4-FFF2-40B4-BE49-F238E27FC236}">
                <a16:creationId xmlns:a16="http://schemas.microsoft.com/office/drawing/2014/main" id="{DA4197AF-956D-4543-A97F-5528A1593DE5}"/>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B8CCCBE-4903-4676-A924-82C9EF44B3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Slide Number Placeholder 24">
            <a:extLst>
              <a:ext uri="{FF2B5EF4-FFF2-40B4-BE49-F238E27FC236}">
                <a16:creationId xmlns:a16="http://schemas.microsoft.com/office/drawing/2014/main" id="{4B78C23A-B163-45F5-95EA-F66E174089B7}"/>
              </a:ext>
            </a:extLst>
          </p:cNvPr>
          <p:cNvSpPr>
            <a:spLocks noGrp="1"/>
          </p:cNvSpPr>
          <p:nvPr>
            <p:ph type="sldNum" sz="quarter" idx="18"/>
          </p:nvPr>
        </p:nvSpPr>
        <p:spPr>
          <a:xfrm>
            <a:off x="8976359" y="6356350"/>
            <a:ext cx="2855581" cy="365125"/>
          </a:xfrm>
        </p:spPr>
        <p:txBody>
          <a:bodyPr/>
          <a:lstStyle>
            <a:lvl1pPr>
              <a:defRPr>
                <a:solidFill>
                  <a:schemeClr val="bg2"/>
                </a:solidFill>
              </a:defRPr>
            </a:lvl1pPr>
          </a:lstStyle>
          <a:p>
            <a:fld id="{6B90254E-803A-4CC6-922C-E5B9E6A334CF}" type="slidenum">
              <a:rPr lang="en-US" smtClean="0"/>
              <a:pPr/>
              <a:t>‹#›</a:t>
            </a:fld>
            <a:endParaRPr lang="en-US"/>
          </a:p>
        </p:txBody>
      </p:sp>
    </p:spTree>
    <p:extLst>
      <p:ext uri="{BB962C8B-B14F-4D97-AF65-F5344CB8AC3E}">
        <p14:creationId xmlns:p14="http://schemas.microsoft.com/office/powerpoint/2010/main" val="26832099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Slide w/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DDCED1-4733-447B-94AC-B6731C3D8A6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86" t="20131" r="22031" b="14897"/>
          <a:stretch/>
        </p:blipFill>
        <p:spPr>
          <a:xfrm>
            <a:off x="2" y="0"/>
            <a:ext cx="12191996" cy="6858000"/>
          </a:xfrm>
          <a:prstGeom prst="rect">
            <a:avLst/>
          </a:prstGeom>
        </p:spPr>
      </p:pic>
      <p:sp>
        <p:nvSpPr>
          <p:cNvPr id="13" name="Rectangle 12">
            <a:extLst>
              <a:ext uri="{FF2B5EF4-FFF2-40B4-BE49-F238E27FC236}">
                <a16:creationId xmlns:a16="http://schemas.microsoft.com/office/drawing/2014/main" id="{DC5737BD-F6CF-4A18-BE4F-612F94C1C922}"/>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4">
            <a:extLst>
              <a:ext uri="{FF2B5EF4-FFF2-40B4-BE49-F238E27FC236}">
                <a16:creationId xmlns:a16="http://schemas.microsoft.com/office/drawing/2014/main" id="{4B78C23A-B163-45F5-95EA-F66E174089B7}"/>
              </a:ext>
            </a:extLst>
          </p:cNvPr>
          <p:cNvSpPr>
            <a:spLocks noGrp="1"/>
          </p:cNvSpPr>
          <p:nvPr>
            <p:ph type="sldNum" sz="quarter" idx="18"/>
          </p:nvPr>
        </p:nvSpPr>
        <p:spPr>
          <a:xfrm>
            <a:off x="8976359" y="6356350"/>
            <a:ext cx="2855581" cy="365125"/>
          </a:xfrm>
        </p:spPr>
        <p:txBody>
          <a:bodyPr/>
          <a:lstStyle>
            <a:lvl1pPr>
              <a:defRPr>
                <a:solidFill>
                  <a:schemeClr val="bg2"/>
                </a:solidFill>
              </a:defRPr>
            </a:lvl1pPr>
          </a:lstStyle>
          <a:p>
            <a:fld id="{6B90254E-803A-4CC6-922C-E5B9E6A334CF}" type="slidenum">
              <a:rPr lang="en-US" smtClean="0"/>
              <a:pPr/>
              <a:t>‹#›</a:t>
            </a:fld>
            <a:endParaRPr lang="en-US"/>
          </a:p>
        </p:txBody>
      </p:sp>
      <p:pic>
        <p:nvPicPr>
          <p:cNvPr id="10" name="Picture 9">
            <a:extLst>
              <a:ext uri="{FF2B5EF4-FFF2-40B4-BE49-F238E27FC236}">
                <a16:creationId xmlns:a16="http://schemas.microsoft.com/office/drawing/2014/main" id="{102C4BCD-DEF6-4FF0-99E3-492B2DDF34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7" name="Content Placeholder 2">
            <a:extLst>
              <a:ext uri="{FF2B5EF4-FFF2-40B4-BE49-F238E27FC236}">
                <a16:creationId xmlns:a16="http://schemas.microsoft.com/office/drawing/2014/main" id="{EB630E9B-3DF5-46B1-A10F-F0FC087F8444}"/>
              </a:ext>
            </a:extLst>
          </p:cNvPr>
          <p:cNvSpPr>
            <a:spLocks noGrp="1"/>
          </p:cNvSpPr>
          <p:nvPr>
            <p:ph idx="19" hasCustomPrompt="1"/>
          </p:nvPr>
        </p:nvSpPr>
        <p:spPr>
          <a:xfrm>
            <a:off x="5505450" y="3396343"/>
            <a:ext cx="6286499" cy="642257"/>
          </a:xfrm>
        </p:spPr>
        <p:txBody>
          <a:bodyPr>
            <a:normAutofit/>
          </a:bodyPr>
          <a:lstStyle>
            <a:lvl1pPr marL="0" indent="0" algn="r">
              <a:buNone/>
              <a:defRPr sz="3200" b="1">
                <a:solidFill>
                  <a:srgbClr val="F58721"/>
                </a:solidFill>
              </a:defRPr>
            </a:lvl1pPr>
            <a:lvl2pPr marL="457200" indent="0">
              <a:buNone/>
              <a:defRPr/>
            </a:lvl2pPr>
          </a:lstStyle>
          <a:p>
            <a:pPr lvl="0"/>
            <a:r>
              <a:rPr lang="en-US"/>
              <a:t>Lightbulb Header Here</a:t>
            </a:r>
          </a:p>
        </p:txBody>
      </p:sp>
    </p:spTree>
    <p:extLst>
      <p:ext uri="{BB962C8B-B14F-4D97-AF65-F5344CB8AC3E}">
        <p14:creationId xmlns:p14="http://schemas.microsoft.com/office/powerpoint/2010/main" val="21237631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ocess or Additional Insigh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B561506-B113-4436-B77F-9531E9450B1C}"/>
              </a:ext>
            </a:extLst>
          </p:cNvPr>
          <p:cNvSpPr/>
          <p:nvPr userDrawn="1"/>
        </p:nvSpPr>
        <p:spPr>
          <a:xfrm>
            <a:off x="0" y="1"/>
            <a:ext cx="12192000" cy="2081048"/>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6C72F1-3D77-4FE7-852B-4D996E961853}"/>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D94EC99-20A7-44F3-BEAF-93AB33FAC64F}"/>
              </a:ext>
            </a:extLst>
          </p:cNvPr>
          <p:cNvSpPr>
            <a:spLocks noGrp="1"/>
          </p:cNvSpPr>
          <p:nvPr>
            <p:ph sz="quarter" idx="13" hasCustomPrompt="1"/>
          </p:nvPr>
        </p:nvSpPr>
        <p:spPr>
          <a:xfrm>
            <a:off x="514349" y="504826"/>
            <a:ext cx="10794781"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Process or Additional Insights Title</a:t>
            </a:r>
          </a:p>
        </p:txBody>
      </p:sp>
      <p:sp>
        <p:nvSpPr>
          <p:cNvPr id="8" name="Text Placeholder 9">
            <a:extLst>
              <a:ext uri="{FF2B5EF4-FFF2-40B4-BE49-F238E27FC236}">
                <a16:creationId xmlns:a16="http://schemas.microsoft.com/office/drawing/2014/main" id="{A0D733E8-445C-41D5-AEFF-F53F5AC5145C}"/>
              </a:ext>
            </a:extLst>
          </p:cNvPr>
          <p:cNvSpPr>
            <a:spLocks noGrp="1"/>
          </p:cNvSpPr>
          <p:nvPr>
            <p:ph type="body" sz="quarter" idx="15" hasCustomPrompt="1"/>
          </p:nvPr>
        </p:nvSpPr>
        <p:spPr>
          <a:xfrm>
            <a:off x="514350" y="1000125"/>
            <a:ext cx="10794780" cy="495300"/>
          </a:xfrm>
        </p:spPr>
        <p:txBody>
          <a:bodyPr>
            <a:normAutofit/>
          </a:bodyPr>
          <a:lstStyle>
            <a:lvl1pPr marL="0" indent="0">
              <a:buNone/>
              <a:defRPr sz="2000" b="1" baseline="0">
                <a:solidFill>
                  <a:srgbClr val="5098D1"/>
                </a:solidFill>
              </a:defRPr>
            </a:lvl1pPr>
          </a:lstStyle>
          <a:p>
            <a:pPr lvl="0"/>
            <a:r>
              <a:rPr lang="en-US"/>
              <a:t>Subtitle</a:t>
            </a:r>
          </a:p>
        </p:txBody>
      </p:sp>
      <p:sp>
        <p:nvSpPr>
          <p:cNvPr id="9" name="Slide Number Placeholder 24">
            <a:extLst>
              <a:ext uri="{FF2B5EF4-FFF2-40B4-BE49-F238E27FC236}">
                <a16:creationId xmlns:a16="http://schemas.microsoft.com/office/drawing/2014/main" id="{93DD1E78-173A-422E-BDF3-714CD24BC25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A410B8-C894-4336-A951-F39124782AD9}" type="slidenum">
              <a:rPr lang="en-US" smtClean="0"/>
              <a:t>‹#›</a:t>
            </a:fld>
            <a:endParaRPr lang="en-US"/>
          </a:p>
        </p:txBody>
      </p:sp>
      <p:pic>
        <p:nvPicPr>
          <p:cNvPr id="10" name="Picture 9">
            <a:extLst>
              <a:ext uri="{FF2B5EF4-FFF2-40B4-BE49-F238E27FC236}">
                <a16:creationId xmlns:a16="http://schemas.microsoft.com/office/drawing/2014/main" id="{31F2E2B0-95DE-4029-8933-1725AF7C57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4" name="Content Placeholder 6">
            <a:extLst>
              <a:ext uri="{FF2B5EF4-FFF2-40B4-BE49-F238E27FC236}">
                <a16:creationId xmlns:a16="http://schemas.microsoft.com/office/drawing/2014/main" id="{83B154DF-96C7-43E4-A14B-D90139E1AA4D}"/>
              </a:ext>
            </a:extLst>
          </p:cNvPr>
          <p:cNvSpPr>
            <a:spLocks noGrp="1"/>
          </p:cNvSpPr>
          <p:nvPr>
            <p:ph sz="quarter" idx="18" hasCustomPrompt="1"/>
          </p:nvPr>
        </p:nvSpPr>
        <p:spPr>
          <a:xfrm>
            <a:off x="66582"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6" name="Text Placeholder 3">
            <a:extLst>
              <a:ext uri="{FF2B5EF4-FFF2-40B4-BE49-F238E27FC236}">
                <a16:creationId xmlns:a16="http://schemas.microsoft.com/office/drawing/2014/main" id="{3678D594-4B1E-4985-A674-B7EF60CD0EAA}"/>
              </a:ext>
            </a:extLst>
          </p:cNvPr>
          <p:cNvSpPr>
            <a:spLocks noGrp="1"/>
          </p:cNvSpPr>
          <p:nvPr>
            <p:ph type="body" sz="quarter" idx="19"/>
          </p:nvPr>
        </p:nvSpPr>
        <p:spPr>
          <a:xfrm>
            <a:off x="4169824"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7" name="Content Placeholder 6">
            <a:extLst>
              <a:ext uri="{FF2B5EF4-FFF2-40B4-BE49-F238E27FC236}">
                <a16:creationId xmlns:a16="http://schemas.microsoft.com/office/drawing/2014/main" id="{456331C0-5CC4-42BD-AA89-27EE79E1B208}"/>
              </a:ext>
            </a:extLst>
          </p:cNvPr>
          <p:cNvSpPr>
            <a:spLocks noGrp="1"/>
          </p:cNvSpPr>
          <p:nvPr>
            <p:ph sz="quarter" idx="20" hasCustomPrompt="1"/>
          </p:nvPr>
        </p:nvSpPr>
        <p:spPr>
          <a:xfrm>
            <a:off x="4153346"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8" name="Text Placeholder 3">
            <a:extLst>
              <a:ext uri="{FF2B5EF4-FFF2-40B4-BE49-F238E27FC236}">
                <a16:creationId xmlns:a16="http://schemas.microsoft.com/office/drawing/2014/main" id="{A8C082FB-B039-45D3-8564-E307E3C0248E}"/>
              </a:ext>
            </a:extLst>
          </p:cNvPr>
          <p:cNvSpPr>
            <a:spLocks noGrp="1"/>
          </p:cNvSpPr>
          <p:nvPr>
            <p:ph type="body" sz="quarter" idx="21"/>
          </p:nvPr>
        </p:nvSpPr>
        <p:spPr>
          <a:xfrm>
            <a:off x="8240111"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9" name="Content Placeholder 6">
            <a:extLst>
              <a:ext uri="{FF2B5EF4-FFF2-40B4-BE49-F238E27FC236}">
                <a16:creationId xmlns:a16="http://schemas.microsoft.com/office/drawing/2014/main" id="{292FD385-0CC1-4D1D-8D51-F6CD023689FB}"/>
              </a:ext>
            </a:extLst>
          </p:cNvPr>
          <p:cNvSpPr>
            <a:spLocks noGrp="1"/>
          </p:cNvSpPr>
          <p:nvPr>
            <p:ph sz="quarter" idx="22" hasCustomPrompt="1"/>
          </p:nvPr>
        </p:nvSpPr>
        <p:spPr>
          <a:xfrm>
            <a:off x="8223633"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21" name="Content Placeholder 20">
            <a:extLst>
              <a:ext uri="{FF2B5EF4-FFF2-40B4-BE49-F238E27FC236}">
                <a16:creationId xmlns:a16="http://schemas.microsoft.com/office/drawing/2014/main" id="{8EB79067-2F24-4300-86E2-1F186B88538B}"/>
              </a:ext>
            </a:extLst>
          </p:cNvPr>
          <p:cNvSpPr>
            <a:spLocks noGrp="1"/>
          </p:cNvSpPr>
          <p:nvPr>
            <p:ph sz="quarter" idx="23" hasCustomPrompt="1"/>
          </p:nvPr>
        </p:nvSpPr>
        <p:spPr>
          <a:xfrm>
            <a:off x="5638800" y="1729417"/>
            <a:ext cx="914400" cy="703263"/>
          </a:xfrm>
        </p:spPr>
        <p:txBody>
          <a:bodyPr>
            <a:normAutofit/>
          </a:bodyPr>
          <a:lstStyle>
            <a:lvl1pPr marL="0" indent="0">
              <a:buNone/>
              <a:defRPr sz="1400"/>
            </a:lvl1pPr>
          </a:lstStyle>
          <a:p>
            <a:pPr lvl="0"/>
            <a:r>
              <a:rPr lang="en-US"/>
              <a:t>Icon</a:t>
            </a:r>
          </a:p>
        </p:txBody>
      </p:sp>
      <p:sp>
        <p:nvSpPr>
          <p:cNvPr id="23" name="Text Placeholder 3">
            <a:extLst>
              <a:ext uri="{FF2B5EF4-FFF2-40B4-BE49-F238E27FC236}">
                <a16:creationId xmlns:a16="http://schemas.microsoft.com/office/drawing/2014/main" id="{BF5D48C2-5FF1-448F-A384-06011AD7B8B1}"/>
              </a:ext>
            </a:extLst>
          </p:cNvPr>
          <p:cNvSpPr>
            <a:spLocks noGrp="1"/>
          </p:cNvSpPr>
          <p:nvPr>
            <p:ph type="body" sz="quarter" idx="24"/>
          </p:nvPr>
        </p:nvSpPr>
        <p:spPr>
          <a:xfrm>
            <a:off x="83060"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5" name="Content Placeholder 20">
            <a:extLst>
              <a:ext uri="{FF2B5EF4-FFF2-40B4-BE49-F238E27FC236}">
                <a16:creationId xmlns:a16="http://schemas.microsoft.com/office/drawing/2014/main" id="{70BC2D40-8989-472B-B7E6-12B54D320CDF}"/>
              </a:ext>
            </a:extLst>
          </p:cNvPr>
          <p:cNvSpPr>
            <a:spLocks noGrp="1"/>
          </p:cNvSpPr>
          <p:nvPr>
            <p:ph sz="quarter" idx="25" hasCustomPrompt="1"/>
          </p:nvPr>
        </p:nvSpPr>
        <p:spPr>
          <a:xfrm>
            <a:off x="9696305" y="1729417"/>
            <a:ext cx="914400" cy="703263"/>
          </a:xfrm>
        </p:spPr>
        <p:txBody>
          <a:bodyPr>
            <a:normAutofit/>
          </a:bodyPr>
          <a:lstStyle>
            <a:lvl1pPr marL="0" indent="0">
              <a:buNone/>
              <a:defRPr sz="1400"/>
            </a:lvl1pPr>
          </a:lstStyle>
          <a:p>
            <a:pPr lvl="0"/>
            <a:r>
              <a:rPr lang="en-US"/>
              <a:t>Icon</a:t>
            </a:r>
          </a:p>
        </p:txBody>
      </p:sp>
      <p:sp>
        <p:nvSpPr>
          <p:cNvPr id="20" name="Content Placeholder 20">
            <a:extLst>
              <a:ext uri="{FF2B5EF4-FFF2-40B4-BE49-F238E27FC236}">
                <a16:creationId xmlns:a16="http://schemas.microsoft.com/office/drawing/2014/main" id="{FA576BBA-FBE3-44C5-9927-72E22B379A76}"/>
              </a:ext>
            </a:extLst>
          </p:cNvPr>
          <p:cNvSpPr>
            <a:spLocks noGrp="1"/>
          </p:cNvSpPr>
          <p:nvPr>
            <p:ph sz="quarter" idx="26" hasCustomPrompt="1"/>
          </p:nvPr>
        </p:nvSpPr>
        <p:spPr>
          <a:xfrm>
            <a:off x="1531015" y="1744318"/>
            <a:ext cx="914400" cy="703263"/>
          </a:xfrm>
        </p:spPr>
        <p:txBody>
          <a:bodyPr>
            <a:normAutofit/>
          </a:bodyPr>
          <a:lstStyle>
            <a:lvl1pPr marL="0" indent="0">
              <a:buNone/>
              <a:defRPr sz="1400"/>
            </a:lvl1pPr>
          </a:lstStyle>
          <a:p>
            <a:pPr lvl="0"/>
            <a:r>
              <a:rPr lang="en-US"/>
              <a:t>Icon</a:t>
            </a:r>
          </a:p>
        </p:txBody>
      </p:sp>
    </p:spTree>
    <p:extLst>
      <p:ext uri="{BB962C8B-B14F-4D97-AF65-F5344CB8AC3E}">
        <p14:creationId xmlns:p14="http://schemas.microsoft.com/office/powerpoint/2010/main" val="1827386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rocess or Additional Insights (c)">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B561506-B113-4436-B77F-9531E9450B1C}"/>
              </a:ext>
            </a:extLst>
          </p:cNvPr>
          <p:cNvSpPr/>
          <p:nvPr userDrawn="1"/>
        </p:nvSpPr>
        <p:spPr>
          <a:xfrm>
            <a:off x="0" y="1"/>
            <a:ext cx="12192000" cy="2081048"/>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6C72F1-3D77-4FE7-852B-4D996E961853}"/>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D94EC99-20A7-44F3-BEAF-93AB33FAC64F}"/>
              </a:ext>
            </a:extLst>
          </p:cNvPr>
          <p:cNvSpPr>
            <a:spLocks noGrp="1"/>
          </p:cNvSpPr>
          <p:nvPr>
            <p:ph sz="quarter" idx="13" hasCustomPrompt="1"/>
          </p:nvPr>
        </p:nvSpPr>
        <p:spPr>
          <a:xfrm>
            <a:off x="514349" y="504826"/>
            <a:ext cx="10794781"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Process or Additional Insights Title</a:t>
            </a:r>
          </a:p>
        </p:txBody>
      </p:sp>
      <p:sp>
        <p:nvSpPr>
          <p:cNvPr id="8" name="Text Placeholder 9">
            <a:extLst>
              <a:ext uri="{FF2B5EF4-FFF2-40B4-BE49-F238E27FC236}">
                <a16:creationId xmlns:a16="http://schemas.microsoft.com/office/drawing/2014/main" id="{A0D733E8-445C-41D5-AEFF-F53F5AC5145C}"/>
              </a:ext>
            </a:extLst>
          </p:cNvPr>
          <p:cNvSpPr>
            <a:spLocks noGrp="1"/>
          </p:cNvSpPr>
          <p:nvPr>
            <p:ph type="body" sz="quarter" idx="15" hasCustomPrompt="1"/>
          </p:nvPr>
        </p:nvSpPr>
        <p:spPr>
          <a:xfrm>
            <a:off x="514350" y="1000125"/>
            <a:ext cx="10794780" cy="495300"/>
          </a:xfrm>
        </p:spPr>
        <p:txBody>
          <a:bodyPr>
            <a:normAutofit/>
          </a:bodyPr>
          <a:lstStyle>
            <a:lvl1pPr marL="0" indent="0">
              <a:buNone/>
              <a:defRPr sz="2000" b="1" baseline="0">
                <a:solidFill>
                  <a:srgbClr val="5098D1"/>
                </a:solidFill>
              </a:defRPr>
            </a:lvl1pPr>
          </a:lstStyle>
          <a:p>
            <a:pPr lvl="0"/>
            <a:r>
              <a:rPr lang="en-US"/>
              <a:t>Subtitle</a:t>
            </a:r>
          </a:p>
        </p:txBody>
      </p:sp>
      <p:sp>
        <p:nvSpPr>
          <p:cNvPr id="9" name="Slide Number Placeholder 24">
            <a:extLst>
              <a:ext uri="{FF2B5EF4-FFF2-40B4-BE49-F238E27FC236}">
                <a16:creationId xmlns:a16="http://schemas.microsoft.com/office/drawing/2014/main" id="{93DD1E78-173A-422E-BDF3-714CD24BC25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A410B8-C894-4336-A951-F39124782AD9}" type="slidenum">
              <a:rPr lang="en-US" smtClean="0"/>
              <a:t>‹#›</a:t>
            </a:fld>
            <a:endParaRPr lang="en-US"/>
          </a:p>
        </p:txBody>
      </p:sp>
      <p:pic>
        <p:nvPicPr>
          <p:cNvPr id="10" name="Picture 9">
            <a:extLst>
              <a:ext uri="{FF2B5EF4-FFF2-40B4-BE49-F238E27FC236}">
                <a16:creationId xmlns:a16="http://schemas.microsoft.com/office/drawing/2014/main" id="{31F2E2B0-95DE-4029-8933-1725AF7C57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4" name="Content Placeholder 6">
            <a:extLst>
              <a:ext uri="{FF2B5EF4-FFF2-40B4-BE49-F238E27FC236}">
                <a16:creationId xmlns:a16="http://schemas.microsoft.com/office/drawing/2014/main" id="{83B154DF-96C7-43E4-A14B-D90139E1AA4D}"/>
              </a:ext>
            </a:extLst>
          </p:cNvPr>
          <p:cNvSpPr>
            <a:spLocks noGrp="1"/>
          </p:cNvSpPr>
          <p:nvPr>
            <p:ph sz="quarter" idx="18" hasCustomPrompt="1"/>
          </p:nvPr>
        </p:nvSpPr>
        <p:spPr>
          <a:xfrm>
            <a:off x="66582"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6" name="Text Placeholder 3">
            <a:extLst>
              <a:ext uri="{FF2B5EF4-FFF2-40B4-BE49-F238E27FC236}">
                <a16:creationId xmlns:a16="http://schemas.microsoft.com/office/drawing/2014/main" id="{3678D594-4B1E-4985-A674-B7EF60CD0EAA}"/>
              </a:ext>
            </a:extLst>
          </p:cNvPr>
          <p:cNvSpPr>
            <a:spLocks noGrp="1"/>
          </p:cNvSpPr>
          <p:nvPr>
            <p:ph type="body" sz="quarter" idx="19"/>
          </p:nvPr>
        </p:nvSpPr>
        <p:spPr>
          <a:xfrm>
            <a:off x="4169824"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7" name="Content Placeholder 6">
            <a:extLst>
              <a:ext uri="{FF2B5EF4-FFF2-40B4-BE49-F238E27FC236}">
                <a16:creationId xmlns:a16="http://schemas.microsoft.com/office/drawing/2014/main" id="{456331C0-5CC4-42BD-AA89-27EE79E1B208}"/>
              </a:ext>
            </a:extLst>
          </p:cNvPr>
          <p:cNvSpPr>
            <a:spLocks noGrp="1"/>
          </p:cNvSpPr>
          <p:nvPr>
            <p:ph sz="quarter" idx="20" hasCustomPrompt="1"/>
          </p:nvPr>
        </p:nvSpPr>
        <p:spPr>
          <a:xfrm>
            <a:off x="4153346"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8" name="Text Placeholder 3">
            <a:extLst>
              <a:ext uri="{FF2B5EF4-FFF2-40B4-BE49-F238E27FC236}">
                <a16:creationId xmlns:a16="http://schemas.microsoft.com/office/drawing/2014/main" id="{A8C082FB-B039-45D3-8564-E307E3C0248E}"/>
              </a:ext>
            </a:extLst>
          </p:cNvPr>
          <p:cNvSpPr>
            <a:spLocks noGrp="1"/>
          </p:cNvSpPr>
          <p:nvPr>
            <p:ph type="body" sz="quarter" idx="21"/>
          </p:nvPr>
        </p:nvSpPr>
        <p:spPr>
          <a:xfrm>
            <a:off x="8240111"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9" name="Content Placeholder 6">
            <a:extLst>
              <a:ext uri="{FF2B5EF4-FFF2-40B4-BE49-F238E27FC236}">
                <a16:creationId xmlns:a16="http://schemas.microsoft.com/office/drawing/2014/main" id="{292FD385-0CC1-4D1D-8D51-F6CD023689FB}"/>
              </a:ext>
            </a:extLst>
          </p:cNvPr>
          <p:cNvSpPr>
            <a:spLocks noGrp="1"/>
          </p:cNvSpPr>
          <p:nvPr>
            <p:ph sz="quarter" idx="22" hasCustomPrompt="1"/>
          </p:nvPr>
        </p:nvSpPr>
        <p:spPr>
          <a:xfrm>
            <a:off x="8223633"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21" name="Content Placeholder 20">
            <a:extLst>
              <a:ext uri="{FF2B5EF4-FFF2-40B4-BE49-F238E27FC236}">
                <a16:creationId xmlns:a16="http://schemas.microsoft.com/office/drawing/2014/main" id="{8EB79067-2F24-4300-86E2-1F186B88538B}"/>
              </a:ext>
            </a:extLst>
          </p:cNvPr>
          <p:cNvSpPr>
            <a:spLocks noGrp="1"/>
          </p:cNvSpPr>
          <p:nvPr>
            <p:ph sz="quarter" idx="23" hasCustomPrompt="1"/>
          </p:nvPr>
        </p:nvSpPr>
        <p:spPr>
          <a:xfrm>
            <a:off x="5638800" y="1729417"/>
            <a:ext cx="914400" cy="703263"/>
          </a:xfrm>
        </p:spPr>
        <p:txBody>
          <a:bodyPr>
            <a:normAutofit/>
          </a:bodyPr>
          <a:lstStyle>
            <a:lvl1pPr marL="0" indent="0">
              <a:buNone/>
              <a:defRPr sz="1400"/>
            </a:lvl1pPr>
          </a:lstStyle>
          <a:p>
            <a:pPr lvl="0"/>
            <a:r>
              <a:rPr lang="en-US"/>
              <a:t>Icon</a:t>
            </a:r>
          </a:p>
        </p:txBody>
      </p:sp>
      <p:sp>
        <p:nvSpPr>
          <p:cNvPr id="23" name="Text Placeholder 3">
            <a:extLst>
              <a:ext uri="{FF2B5EF4-FFF2-40B4-BE49-F238E27FC236}">
                <a16:creationId xmlns:a16="http://schemas.microsoft.com/office/drawing/2014/main" id="{BF5D48C2-5FF1-448F-A384-06011AD7B8B1}"/>
              </a:ext>
            </a:extLst>
          </p:cNvPr>
          <p:cNvSpPr>
            <a:spLocks noGrp="1"/>
          </p:cNvSpPr>
          <p:nvPr>
            <p:ph type="body" sz="quarter" idx="24"/>
          </p:nvPr>
        </p:nvSpPr>
        <p:spPr>
          <a:xfrm>
            <a:off x="83060"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5" name="Content Placeholder 20">
            <a:extLst>
              <a:ext uri="{FF2B5EF4-FFF2-40B4-BE49-F238E27FC236}">
                <a16:creationId xmlns:a16="http://schemas.microsoft.com/office/drawing/2014/main" id="{70BC2D40-8989-472B-B7E6-12B54D320CDF}"/>
              </a:ext>
            </a:extLst>
          </p:cNvPr>
          <p:cNvSpPr>
            <a:spLocks noGrp="1"/>
          </p:cNvSpPr>
          <p:nvPr>
            <p:ph sz="quarter" idx="25" hasCustomPrompt="1"/>
          </p:nvPr>
        </p:nvSpPr>
        <p:spPr>
          <a:xfrm>
            <a:off x="9696305" y="1729417"/>
            <a:ext cx="914400" cy="703263"/>
          </a:xfrm>
        </p:spPr>
        <p:txBody>
          <a:bodyPr>
            <a:normAutofit/>
          </a:bodyPr>
          <a:lstStyle>
            <a:lvl1pPr marL="0" indent="0">
              <a:buNone/>
              <a:defRPr sz="1400"/>
            </a:lvl1pPr>
          </a:lstStyle>
          <a:p>
            <a:pPr lvl="0"/>
            <a:r>
              <a:rPr lang="en-US"/>
              <a:t>Icon</a:t>
            </a:r>
          </a:p>
        </p:txBody>
      </p:sp>
      <p:sp>
        <p:nvSpPr>
          <p:cNvPr id="20" name="Content Placeholder 20">
            <a:extLst>
              <a:ext uri="{FF2B5EF4-FFF2-40B4-BE49-F238E27FC236}">
                <a16:creationId xmlns:a16="http://schemas.microsoft.com/office/drawing/2014/main" id="{FA576BBA-FBE3-44C5-9927-72E22B379A76}"/>
              </a:ext>
            </a:extLst>
          </p:cNvPr>
          <p:cNvSpPr>
            <a:spLocks noGrp="1"/>
          </p:cNvSpPr>
          <p:nvPr>
            <p:ph sz="quarter" idx="26" hasCustomPrompt="1"/>
          </p:nvPr>
        </p:nvSpPr>
        <p:spPr>
          <a:xfrm>
            <a:off x="1531015" y="1744318"/>
            <a:ext cx="914400" cy="703263"/>
          </a:xfrm>
        </p:spPr>
        <p:txBody>
          <a:bodyPr>
            <a:normAutofit/>
          </a:bodyPr>
          <a:lstStyle>
            <a:lvl1pPr marL="0" indent="0">
              <a:buNone/>
              <a:defRPr sz="1400"/>
            </a:lvl1pPr>
          </a:lstStyle>
          <a:p>
            <a:pPr lvl="0"/>
            <a:r>
              <a:rPr lang="en-US"/>
              <a:t>Icon</a:t>
            </a:r>
          </a:p>
        </p:txBody>
      </p:sp>
      <p:sp>
        <p:nvSpPr>
          <p:cNvPr id="22" name="TextBox 21">
            <a:extLst>
              <a:ext uri="{FF2B5EF4-FFF2-40B4-BE49-F238E27FC236}">
                <a16:creationId xmlns:a16="http://schemas.microsoft.com/office/drawing/2014/main" id="{2A48ED3D-9381-4794-9BD3-AD6E7D03CF6C}"/>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23449553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hite Thank You ">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581400" y="2998113"/>
            <a:ext cx="5029200" cy="86177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58721"/>
                </a:solidFill>
              </a:rPr>
              <a:t>Thank you.</a:t>
            </a:r>
          </a:p>
          <a:p>
            <a:endParaRPr lang="en-US"/>
          </a:p>
        </p:txBody>
      </p:sp>
    </p:spTree>
    <p:extLst>
      <p:ext uri="{BB962C8B-B14F-4D97-AF65-F5344CB8AC3E}">
        <p14:creationId xmlns:p14="http://schemas.microsoft.com/office/powerpoint/2010/main" val="3409169017"/>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range end slide - ks2018">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2018</a:t>
            </a:r>
          </a:p>
        </p:txBody>
      </p:sp>
    </p:spTree>
    <p:extLst>
      <p:ext uri="{BB962C8B-B14F-4D97-AF65-F5344CB8AC3E}">
        <p14:creationId xmlns:p14="http://schemas.microsoft.com/office/powerpoint/2010/main" val="18923168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range end slide - ks2019">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2019</a:t>
            </a:r>
          </a:p>
        </p:txBody>
      </p:sp>
    </p:spTree>
    <p:extLst>
      <p:ext uri="{BB962C8B-B14F-4D97-AF65-F5344CB8AC3E}">
        <p14:creationId xmlns:p14="http://schemas.microsoft.com/office/powerpoint/2010/main" val="5134455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range end slide - ks2020">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2020</a:t>
            </a:r>
          </a:p>
        </p:txBody>
      </p:sp>
    </p:spTree>
    <p:extLst>
      <p:ext uri="{BB962C8B-B14F-4D97-AF65-F5344CB8AC3E}">
        <p14:creationId xmlns:p14="http://schemas.microsoft.com/office/powerpoint/2010/main" val="8855913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range end slide - ks2021">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2021</a:t>
            </a:r>
          </a:p>
        </p:txBody>
      </p:sp>
    </p:spTree>
    <p:extLst>
      <p:ext uri="{BB962C8B-B14F-4D97-AF65-F5344CB8AC3E}">
        <p14:creationId xmlns:p14="http://schemas.microsoft.com/office/powerpoint/2010/main" val="1027033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enter Preheader, Header, Description, Center (c)">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DD020D-8C4E-4BE2-8235-BC185040C32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295650" y="2703004"/>
            <a:ext cx="5600700" cy="815181"/>
          </a:xfrm>
        </p:spPr>
        <p:txBody>
          <a:bodyPr>
            <a:normAutofit/>
          </a:bodyPr>
          <a:lstStyle>
            <a:lvl1pPr algn="ctr">
              <a:defRPr sz="3000" b="1">
                <a:latin typeface="+mn-lt"/>
              </a:defRPr>
            </a:lvl1pPr>
          </a:lstStyle>
          <a:p>
            <a:r>
              <a:rPr lang="en-US"/>
              <a:t>People-Driven, Tech-Enabled </a:t>
            </a:r>
          </a:p>
        </p:txBody>
      </p:sp>
      <p:sp>
        <p:nvSpPr>
          <p:cNvPr id="7" name="Text Placeholder 6"/>
          <p:cNvSpPr>
            <a:spLocks noGrp="1"/>
          </p:cNvSpPr>
          <p:nvPr>
            <p:ph type="body" sz="quarter" idx="13" hasCustomPrompt="1"/>
          </p:nvPr>
        </p:nvSpPr>
        <p:spPr>
          <a:xfrm>
            <a:off x="3286125" y="2343038"/>
            <a:ext cx="5619750" cy="361950"/>
          </a:xfrm>
        </p:spPr>
        <p:txBody>
          <a:bodyPr>
            <a:normAutofit/>
          </a:bodyPr>
          <a:lstStyle>
            <a:lvl1pPr marL="0" indent="0" algn="ctr">
              <a:buNone/>
              <a:defRPr sz="1800" b="1">
                <a:solidFill>
                  <a:srgbClr val="5098D1"/>
                </a:solidFill>
              </a:defRPr>
            </a:lvl1pPr>
          </a:lstStyle>
          <a:p>
            <a:pPr lvl="0"/>
            <a:r>
              <a:rPr lang="en-US"/>
              <a:t>Belief #1 (Service)</a:t>
            </a:r>
          </a:p>
        </p:txBody>
      </p:sp>
      <p:sp>
        <p:nvSpPr>
          <p:cNvPr id="9" name="Text Placeholder 8"/>
          <p:cNvSpPr>
            <a:spLocks noGrp="1"/>
          </p:cNvSpPr>
          <p:nvPr>
            <p:ph type="body" sz="quarter" idx="14" hasCustomPrompt="1"/>
          </p:nvPr>
        </p:nvSpPr>
        <p:spPr>
          <a:xfrm>
            <a:off x="2315874" y="3518185"/>
            <a:ext cx="7560252" cy="1497012"/>
          </a:xfrm>
        </p:spPr>
        <p:txBody>
          <a:bodyPr>
            <a:noAutofit/>
          </a:bodyPr>
          <a:lstStyle>
            <a:lvl1pPr marL="0" indent="0" algn="ctr">
              <a:buNone/>
              <a:defRPr sz="1800" baseline="0"/>
            </a:lvl1pPr>
            <a:lvl2pPr>
              <a:defRPr sz="1800"/>
            </a:lvl2pPr>
            <a:lvl3pPr>
              <a:defRPr sz="1800"/>
            </a:lvl3pPr>
            <a:lvl4pPr>
              <a:defRPr sz="1800"/>
            </a:lvl4pPr>
            <a:lvl5pPr>
              <a:defRPr sz="1800"/>
            </a:lvl5pPr>
          </a:lstStyle>
          <a:p>
            <a:pPr lvl="0"/>
            <a:r>
              <a:rPr lang="en-US"/>
              <a:t>In the complex and ever-changing world of technology, it’s people that matter most. We build solutions to help better serve the lives of everyday Americans. </a:t>
            </a:r>
          </a:p>
        </p:txBody>
      </p:sp>
      <p:sp>
        <p:nvSpPr>
          <p:cNvPr id="14" name="Slide Number Placeholder 24">
            <a:extLst>
              <a:ext uri="{FF2B5EF4-FFF2-40B4-BE49-F238E27FC236}">
                <a16:creationId xmlns:a16="http://schemas.microsoft.com/office/drawing/2014/main" id="{06E2CDFA-EB74-44F2-AA0A-3EEA20241E6E}"/>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1062A9C-8DBF-4E23-A259-6D6B4C078D92}" type="slidenum">
              <a:rPr lang="en-US" smtClean="0"/>
              <a:pPr/>
              <a:t>‹#›</a:t>
            </a:fld>
            <a:endParaRPr lang="en-US"/>
          </a:p>
        </p:txBody>
      </p:sp>
      <p:pic>
        <p:nvPicPr>
          <p:cNvPr id="12" name="Picture 11">
            <a:extLst>
              <a:ext uri="{FF2B5EF4-FFF2-40B4-BE49-F238E27FC236}">
                <a16:creationId xmlns:a16="http://schemas.microsoft.com/office/drawing/2014/main" id="{98FA6716-F1BE-4AB2-BB95-A726C35C64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0F1FA407-E7CC-4790-91C4-269DB6AC446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219126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range end slide - ks2022">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2022</a:t>
            </a:r>
          </a:p>
        </p:txBody>
      </p:sp>
    </p:spTree>
    <p:extLst>
      <p:ext uri="{BB962C8B-B14F-4D97-AF65-F5344CB8AC3E}">
        <p14:creationId xmlns:p14="http://schemas.microsoft.com/office/powerpoint/2010/main" val="10969894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hite end slide - ks2018">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2018</a:t>
            </a:r>
          </a:p>
        </p:txBody>
      </p:sp>
    </p:spTree>
    <p:extLst>
      <p:ext uri="{BB962C8B-B14F-4D97-AF65-F5344CB8AC3E}">
        <p14:creationId xmlns:p14="http://schemas.microsoft.com/office/powerpoint/2010/main" val="4082269928"/>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hite end slide - ks2019">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2019</a:t>
            </a:r>
          </a:p>
        </p:txBody>
      </p:sp>
    </p:spTree>
    <p:extLst>
      <p:ext uri="{BB962C8B-B14F-4D97-AF65-F5344CB8AC3E}">
        <p14:creationId xmlns:p14="http://schemas.microsoft.com/office/powerpoint/2010/main" val="460095049"/>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White end slide - ks2020">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2020</a:t>
            </a:r>
          </a:p>
        </p:txBody>
      </p:sp>
    </p:spTree>
    <p:extLst>
      <p:ext uri="{BB962C8B-B14F-4D97-AF65-F5344CB8AC3E}">
        <p14:creationId xmlns:p14="http://schemas.microsoft.com/office/powerpoint/2010/main" val="3288690877"/>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hite end slide - ks2021">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2021</a:t>
            </a:r>
          </a:p>
        </p:txBody>
      </p:sp>
    </p:spTree>
    <p:extLst>
      <p:ext uri="{BB962C8B-B14F-4D97-AF65-F5344CB8AC3E}">
        <p14:creationId xmlns:p14="http://schemas.microsoft.com/office/powerpoint/2010/main" val="4291978239"/>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hite end slide - ks2022">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2022</a:t>
            </a:r>
          </a:p>
        </p:txBody>
      </p:sp>
    </p:spTree>
    <p:extLst>
      <p:ext uri="{BB962C8B-B14F-4D97-AF65-F5344CB8AC3E}">
        <p14:creationId xmlns:p14="http://schemas.microsoft.com/office/powerpoint/2010/main" val="4051373006"/>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Orange Thank You ">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581400" y="2998113"/>
            <a:ext cx="5029200" cy="86177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chemeClr val="bg1"/>
                </a:solidFill>
              </a:rPr>
              <a:t>Thank you.</a:t>
            </a:r>
          </a:p>
          <a:p>
            <a:endParaRPr lang="en-US"/>
          </a:p>
        </p:txBody>
      </p:sp>
    </p:spTree>
    <p:extLst>
      <p:ext uri="{BB962C8B-B14F-4D97-AF65-F5344CB8AC3E}">
        <p14:creationId xmlns:p14="http://schemas.microsoft.com/office/powerpoint/2010/main" val="22042659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Orange Transition, right text">
    <p:bg>
      <p:bgPr>
        <a:solidFill>
          <a:srgbClr val="F5872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05450" y="3396343"/>
            <a:ext cx="6286499" cy="642257"/>
          </a:xfrm>
        </p:spPr>
        <p:txBody>
          <a:bodyPr>
            <a:normAutofit/>
          </a:bodyPr>
          <a:lstStyle>
            <a:lvl1pPr marL="0" indent="0" algn="r">
              <a:buNone/>
              <a:defRPr sz="3200" b="1">
                <a:solidFill>
                  <a:schemeClr val="bg1"/>
                </a:solidFill>
              </a:defRPr>
            </a:lvl1pPr>
            <a:lvl2pPr marL="457200" indent="0">
              <a:buNone/>
              <a:defRPr/>
            </a:lvl2pPr>
          </a:lstStyle>
          <a:p>
            <a:pPr lvl="0"/>
            <a:r>
              <a:rPr lang="en-US"/>
              <a:t>Transition Title</a:t>
            </a:r>
          </a:p>
        </p:txBody>
      </p:sp>
      <p:sp>
        <p:nvSpPr>
          <p:cNvPr id="4" name="Date Placeholder 3"/>
          <p:cNvSpPr>
            <a:spLocks noGrp="1"/>
          </p:cNvSpPr>
          <p:nvPr>
            <p:ph type="dt" sz="half" idx="10"/>
          </p:nvPr>
        </p:nvSpPr>
        <p:spPr/>
        <p:txBody>
          <a:bodyPr/>
          <a:lstStyle/>
          <a:p>
            <a:fld id="{99CB2C38-480D-4940-9A30-22C64CE2EFC3}" type="datetime1">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58721"/>
                </a:solidFill>
              </a:defRPr>
            </a:lvl1pPr>
          </a:lstStyle>
          <a:p>
            <a:fld id="{CE6908F3-CA0E-49E9-9E3E-9807D3EF8EB0}" type="slidenum">
              <a:rPr lang="en-US" smtClean="0"/>
              <a:pPr/>
              <a:t>‹#›</a:t>
            </a:fld>
            <a:endParaRPr lang="en-US"/>
          </a:p>
        </p:txBody>
      </p:sp>
    </p:spTree>
    <p:extLst>
      <p:ext uri="{BB962C8B-B14F-4D97-AF65-F5344CB8AC3E}">
        <p14:creationId xmlns:p14="http://schemas.microsoft.com/office/powerpoint/2010/main" val="6800123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3126" y="2311523"/>
            <a:ext cx="485744" cy="487543"/>
          </a:xfrm>
          <a:prstGeom prst="rect">
            <a:avLst/>
          </a:prstGeom>
        </p:spPr>
      </p:pic>
      <p:sp>
        <p:nvSpPr>
          <p:cNvPr id="3" name="TextBox 2">
            <a:extLst>
              <a:ext uri="{FF2B5EF4-FFF2-40B4-BE49-F238E27FC236}">
                <a16:creationId xmlns:a16="http://schemas.microsoft.com/office/drawing/2014/main" id="{96FDA25C-022C-4443-838D-DB03829A61B0}"/>
              </a:ext>
            </a:extLst>
          </p:cNvPr>
          <p:cNvSpPr txBox="1"/>
          <p:nvPr userDrawn="1"/>
        </p:nvSpPr>
        <p:spPr>
          <a:xfrm>
            <a:off x="4113066" y="2892955"/>
            <a:ext cx="3965864" cy="400110"/>
          </a:xfrm>
          <a:prstGeom prst="rect">
            <a:avLst/>
          </a:prstGeom>
          <a:noFill/>
        </p:spPr>
        <p:txBody>
          <a:bodyPr wrap="square" rtlCol="0">
            <a:spAutoFit/>
          </a:bodyPr>
          <a:lstStyle/>
          <a:p>
            <a:pPr algn="ctr"/>
            <a:r>
              <a:rPr lang="en-US" sz="2000">
                <a:solidFill>
                  <a:schemeClr val="tx2"/>
                </a:solidFill>
                <a:latin typeface="Graphik Semibold" panose="020B0703030202060203" pitchFamily="34" charset="0"/>
              </a:rPr>
              <a:t>knowledge services</a:t>
            </a:r>
          </a:p>
        </p:txBody>
      </p:sp>
      <p:sp>
        <p:nvSpPr>
          <p:cNvPr id="13" name="Content Placeholder 12">
            <a:extLst>
              <a:ext uri="{FF2B5EF4-FFF2-40B4-BE49-F238E27FC236}">
                <a16:creationId xmlns:a16="http://schemas.microsoft.com/office/drawing/2014/main" id="{A61CB4FC-6BDC-443D-BBF7-11479BDAF662}"/>
              </a:ext>
            </a:extLst>
          </p:cNvPr>
          <p:cNvSpPr>
            <a:spLocks noGrp="1"/>
          </p:cNvSpPr>
          <p:nvPr>
            <p:ph sz="quarter" idx="14" hasCustomPrompt="1"/>
          </p:nvPr>
        </p:nvSpPr>
        <p:spPr>
          <a:xfrm>
            <a:off x="838199" y="3690705"/>
            <a:ext cx="10515599" cy="1293603"/>
          </a:xfrm>
        </p:spPr>
        <p:txBody>
          <a:bodyPr>
            <a:noAutofit/>
          </a:bodyPr>
          <a:lstStyle>
            <a:lvl1pPr marL="0" indent="0" algn="ctr">
              <a:buNone/>
              <a:defRPr sz="3600" b="1" cap="all" baseline="0">
                <a:solidFill>
                  <a:schemeClr val="accent2"/>
                </a:solidFill>
              </a:defRPr>
            </a:lvl1pPr>
          </a:lstStyle>
          <a:p>
            <a:pPr lvl="0"/>
            <a:r>
              <a:rPr lang="en-US"/>
              <a:t>TITLE</a:t>
            </a:r>
          </a:p>
        </p:txBody>
      </p:sp>
      <p:sp>
        <p:nvSpPr>
          <p:cNvPr id="15" name="Text Placeholder 14">
            <a:extLst>
              <a:ext uri="{FF2B5EF4-FFF2-40B4-BE49-F238E27FC236}">
                <a16:creationId xmlns:a16="http://schemas.microsoft.com/office/drawing/2014/main" id="{26D43162-1507-411F-AD7A-DCC911595FF3}"/>
              </a:ext>
            </a:extLst>
          </p:cNvPr>
          <p:cNvSpPr>
            <a:spLocks noGrp="1"/>
          </p:cNvSpPr>
          <p:nvPr>
            <p:ph type="body" sz="quarter" idx="15" hasCustomPrompt="1"/>
          </p:nvPr>
        </p:nvSpPr>
        <p:spPr>
          <a:xfrm>
            <a:off x="838199" y="5198156"/>
            <a:ext cx="10515600" cy="554037"/>
          </a:xfrm>
        </p:spPr>
        <p:txBody>
          <a:bodyPr>
            <a:normAutofit/>
          </a:bodyPr>
          <a:lstStyle>
            <a:lvl1pPr marL="0" indent="0" algn="ctr">
              <a:buNone/>
              <a:defRPr sz="2000" b="1">
                <a:solidFill>
                  <a:srgbClr val="6B6B6B"/>
                </a:solidFill>
                <a:latin typeface="+mj-lt"/>
              </a:defRPr>
            </a:lvl1pPr>
          </a:lstStyle>
          <a:p>
            <a:pPr lvl="0"/>
            <a:r>
              <a:rPr lang="en-US"/>
              <a:t>Month, 2018</a:t>
            </a:r>
          </a:p>
        </p:txBody>
      </p:sp>
    </p:spTree>
    <p:extLst>
      <p:ext uri="{BB962C8B-B14F-4D97-AF65-F5344CB8AC3E}">
        <p14:creationId xmlns:p14="http://schemas.microsoft.com/office/powerpoint/2010/main" val="41443850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C) ">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3126" y="2311523"/>
            <a:ext cx="485744" cy="487543"/>
          </a:xfrm>
          <a:prstGeom prst="rect">
            <a:avLst/>
          </a:prstGeom>
        </p:spPr>
      </p:pic>
      <p:sp>
        <p:nvSpPr>
          <p:cNvPr id="3" name="TextBox 2">
            <a:extLst>
              <a:ext uri="{FF2B5EF4-FFF2-40B4-BE49-F238E27FC236}">
                <a16:creationId xmlns:a16="http://schemas.microsoft.com/office/drawing/2014/main" id="{96FDA25C-022C-4443-838D-DB03829A61B0}"/>
              </a:ext>
            </a:extLst>
          </p:cNvPr>
          <p:cNvSpPr txBox="1"/>
          <p:nvPr userDrawn="1"/>
        </p:nvSpPr>
        <p:spPr>
          <a:xfrm>
            <a:off x="4113066" y="2892955"/>
            <a:ext cx="3965864" cy="400110"/>
          </a:xfrm>
          <a:prstGeom prst="rect">
            <a:avLst/>
          </a:prstGeom>
          <a:noFill/>
        </p:spPr>
        <p:txBody>
          <a:bodyPr wrap="square" rtlCol="0">
            <a:spAutoFit/>
          </a:bodyPr>
          <a:lstStyle/>
          <a:p>
            <a:pPr algn="ctr"/>
            <a:r>
              <a:rPr lang="en-US" sz="2000">
                <a:solidFill>
                  <a:schemeClr val="tx2"/>
                </a:solidFill>
                <a:latin typeface="Graphik Semibold" panose="020B0703030202060203" pitchFamily="34" charset="0"/>
              </a:rPr>
              <a:t>knowledge services</a:t>
            </a:r>
          </a:p>
        </p:txBody>
      </p:sp>
      <p:sp>
        <p:nvSpPr>
          <p:cNvPr id="13" name="Content Placeholder 12">
            <a:extLst>
              <a:ext uri="{FF2B5EF4-FFF2-40B4-BE49-F238E27FC236}">
                <a16:creationId xmlns:a16="http://schemas.microsoft.com/office/drawing/2014/main" id="{A61CB4FC-6BDC-443D-BBF7-11479BDAF662}"/>
              </a:ext>
            </a:extLst>
          </p:cNvPr>
          <p:cNvSpPr>
            <a:spLocks noGrp="1"/>
          </p:cNvSpPr>
          <p:nvPr>
            <p:ph sz="quarter" idx="14" hasCustomPrompt="1"/>
          </p:nvPr>
        </p:nvSpPr>
        <p:spPr>
          <a:xfrm>
            <a:off x="838199" y="3690705"/>
            <a:ext cx="10515599" cy="1293603"/>
          </a:xfrm>
        </p:spPr>
        <p:txBody>
          <a:bodyPr>
            <a:noAutofit/>
          </a:bodyPr>
          <a:lstStyle>
            <a:lvl1pPr marL="0" indent="0" algn="ctr">
              <a:buNone/>
              <a:defRPr sz="3600" b="1" cap="all" baseline="0">
                <a:solidFill>
                  <a:schemeClr val="accent2"/>
                </a:solidFill>
              </a:defRPr>
            </a:lvl1pPr>
          </a:lstStyle>
          <a:p>
            <a:pPr lvl="0"/>
            <a:r>
              <a:rPr lang="en-US"/>
              <a:t>TITLE</a:t>
            </a:r>
          </a:p>
        </p:txBody>
      </p:sp>
      <p:sp>
        <p:nvSpPr>
          <p:cNvPr id="15" name="Text Placeholder 14">
            <a:extLst>
              <a:ext uri="{FF2B5EF4-FFF2-40B4-BE49-F238E27FC236}">
                <a16:creationId xmlns:a16="http://schemas.microsoft.com/office/drawing/2014/main" id="{26D43162-1507-411F-AD7A-DCC911595FF3}"/>
              </a:ext>
            </a:extLst>
          </p:cNvPr>
          <p:cNvSpPr>
            <a:spLocks noGrp="1"/>
          </p:cNvSpPr>
          <p:nvPr>
            <p:ph type="body" sz="quarter" idx="15" hasCustomPrompt="1"/>
          </p:nvPr>
        </p:nvSpPr>
        <p:spPr>
          <a:xfrm>
            <a:off x="838199" y="5198156"/>
            <a:ext cx="10515600" cy="554037"/>
          </a:xfrm>
        </p:spPr>
        <p:txBody>
          <a:bodyPr>
            <a:normAutofit/>
          </a:bodyPr>
          <a:lstStyle>
            <a:lvl1pPr marL="0" indent="0" algn="ctr">
              <a:buNone/>
              <a:defRPr sz="2000" b="1">
                <a:solidFill>
                  <a:srgbClr val="6B6B6B"/>
                </a:solidFill>
                <a:latin typeface="+mj-lt"/>
              </a:defRPr>
            </a:lvl1pPr>
          </a:lstStyle>
          <a:p>
            <a:pPr lvl="0"/>
            <a:r>
              <a:rPr lang="en-US"/>
              <a:t>Month, 2018</a:t>
            </a:r>
          </a:p>
        </p:txBody>
      </p:sp>
      <p:sp>
        <p:nvSpPr>
          <p:cNvPr id="2" name="TextBox 1">
            <a:extLst>
              <a:ext uri="{FF2B5EF4-FFF2-40B4-BE49-F238E27FC236}">
                <a16:creationId xmlns:a16="http://schemas.microsoft.com/office/drawing/2014/main" id="{1C1E9F4C-DC02-4F12-8B21-B2B3395C11A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579710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eliefs Condens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BC4606-F952-42F0-BB7C-38CAB3DF0ABB}"/>
              </a:ext>
            </a:extLst>
          </p:cNvPr>
          <p:cNvSpPr/>
          <p:nvPr userDrawn="1"/>
        </p:nvSpPr>
        <p:spPr>
          <a:xfrm>
            <a:off x="0" y="1986455"/>
            <a:ext cx="12192000" cy="4871545"/>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5481CC-6A68-4623-80D4-D79A6AEB5A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B85E07-944A-4905-9F9A-EADA0BB51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 name="Slide Number Placeholder 24">
            <a:extLst>
              <a:ext uri="{FF2B5EF4-FFF2-40B4-BE49-F238E27FC236}">
                <a16:creationId xmlns:a16="http://schemas.microsoft.com/office/drawing/2014/main" id="{66C1FCA8-1E52-4622-9541-5E5015060D5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A3563B1-C656-459C-BDDB-155570CC33EC}" type="slidenum">
              <a:rPr lang="en-US" smtClean="0"/>
              <a:pPr/>
              <a:t>‹#›</a:t>
            </a:fld>
            <a:endParaRPr lang="en-US"/>
          </a:p>
        </p:txBody>
      </p:sp>
      <p:sp>
        <p:nvSpPr>
          <p:cNvPr id="11" name="TextBox 10">
            <a:extLst>
              <a:ext uri="{FF2B5EF4-FFF2-40B4-BE49-F238E27FC236}">
                <a16:creationId xmlns:a16="http://schemas.microsoft.com/office/drawing/2014/main" id="{2550B397-9E75-4145-B3CB-8D9407B8F567}"/>
              </a:ext>
            </a:extLst>
          </p:cNvPr>
          <p:cNvSpPr txBox="1"/>
          <p:nvPr userDrawn="1"/>
        </p:nvSpPr>
        <p:spPr>
          <a:xfrm>
            <a:off x="593889" y="2828041"/>
            <a:ext cx="2894029" cy="3450210"/>
          </a:xfrm>
          <a:prstGeom prst="rect">
            <a:avLst/>
          </a:prstGeom>
          <a:noFill/>
        </p:spPr>
        <p:txBody>
          <a:bodyPr wrap="square" rtlCol="0">
            <a:spAutoFit/>
          </a:bodyPr>
          <a:lstStyle/>
          <a:p>
            <a:endParaRPr lang="en-US"/>
          </a:p>
        </p:txBody>
      </p:sp>
      <p:sp>
        <p:nvSpPr>
          <p:cNvPr id="12" name="TextBox 11">
            <a:extLst>
              <a:ext uri="{FF2B5EF4-FFF2-40B4-BE49-F238E27FC236}">
                <a16:creationId xmlns:a16="http://schemas.microsoft.com/office/drawing/2014/main" id="{E10975DC-4ADA-43BA-8103-91E8F0590235}"/>
              </a:ext>
            </a:extLst>
          </p:cNvPr>
          <p:cNvSpPr txBox="1"/>
          <p:nvPr userDrawn="1"/>
        </p:nvSpPr>
        <p:spPr>
          <a:xfrm>
            <a:off x="127596" y="2444416"/>
            <a:ext cx="2698755" cy="3139321"/>
          </a:xfrm>
          <a:prstGeom prst="rect">
            <a:avLst/>
          </a:prstGeom>
          <a:noFill/>
          <a:ln>
            <a:noFill/>
          </a:ln>
        </p:spPr>
        <p:txBody>
          <a:bodyPr wrap="square" rtlCol="0">
            <a:spAutoFit/>
          </a:bodyPr>
          <a:lstStyle/>
          <a:p>
            <a:pPr algn="ctr"/>
            <a:r>
              <a:rPr lang="en-US" b="1">
                <a:solidFill>
                  <a:srgbClr val="5098D1"/>
                </a:solidFill>
                <a:latin typeface="+mn-lt"/>
              </a:rPr>
              <a:t>Belief #1: Service</a:t>
            </a:r>
          </a:p>
          <a:p>
            <a:pPr algn="ctr"/>
            <a:endParaRPr lang="en-US"/>
          </a:p>
          <a:p>
            <a:pPr algn="ctr"/>
            <a:r>
              <a:rPr lang="en-US" sz="2400" b="1"/>
              <a:t>People-Driven, Tech-Enabled</a:t>
            </a:r>
          </a:p>
          <a:p>
            <a:pPr algn="ctr"/>
            <a:endParaRPr lang="en-US"/>
          </a:p>
          <a:p>
            <a:pPr algn="ctr"/>
            <a:r>
              <a:rPr lang="en-US" sz="1600">
                <a:latin typeface="+mn-lt"/>
              </a:rPr>
              <a:t>In the complex and </a:t>
            </a:r>
            <a:br>
              <a:rPr lang="en-US" sz="1600">
                <a:latin typeface="+mn-lt"/>
              </a:rPr>
            </a:br>
            <a:r>
              <a:rPr lang="en-US" sz="1600">
                <a:latin typeface="+mn-lt"/>
              </a:rPr>
              <a:t>ever-changing world of technology, it’s people that matter most. We build solutions to help better serve our fellow citizens </a:t>
            </a:r>
          </a:p>
        </p:txBody>
      </p:sp>
      <p:sp>
        <p:nvSpPr>
          <p:cNvPr id="13" name="TextBox 12">
            <a:extLst>
              <a:ext uri="{FF2B5EF4-FFF2-40B4-BE49-F238E27FC236}">
                <a16:creationId xmlns:a16="http://schemas.microsoft.com/office/drawing/2014/main" id="{C32E915E-5B13-4218-9EED-59ED2CED04D9}"/>
              </a:ext>
            </a:extLst>
          </p:cNvPr>
          <p:cNvSpPr txBox="1"/>
          <p:nvPr userDrawn="1"/>
        </p:nvSpPr>
        <p:spPr>
          <a:xfrm>
            <a:off x="3063192" y="2444418"/>
            <a:ext cx="2968631" cy="3139321"/>
          </a:xfrm>
          <a:prstGeom prst="rect">
            <a:avLst/>
          </a:prstGeom>
          <a:noFill/>
          <a:ln>
            <a:noFill/>
          </a:ln>
        </p:spPr>
        <p:txBody>
          <a:bodyPr wrap="square" rtlCol="0">
            <a:spAutoFit/>
          </a:bodyPr>
          <a:lstStyle/>
          <a:p>
            <a:pPr algn="ctr"/>
            <a:r>
              <a:rPr lang="en-US" b="1">
                <a:solidFill>
                  <a:srgbClr val="5098D1"/>
                </a:solidFill>
                <a:latin typeface="+mn-lt"/>
              </a:rPr>
              <a:t>Belief #2: Knowledge</a:t>
            </a:r>
          </a:p>
          <a:p>
            <a:pPr algn="ctr"/>
            <a:endParaRPr lang="en-US"/>
          </a:p>
          <a:p>
            <a:pPr algn="ctr"/>
            <a:r>
              <a:rPr lang="en-US" sz="2400" b="1"/>
              <a:t>Knowledge in Numbers</a:t>
            </a:r>
          </a:p>
          <a:p>
            <a:pPr algn="ctr"/>
            <a:endParaRPr lang="en-US" sz="180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4" name="TextBox 13">
            <a:extLst>
              <a:ext uri="{FF2B5EF4-FFF2-40B4-BE49-F238E27FC236}">
                <a16:creationId xmlns:a16="http://schemas.microsoft.com/office/drawing/2014/main" id="{320E0357-9E6A-405A-9E14-C8404198BABB}"/>
              </a:ext>
            </a:extLst>
          </p:cNvPr>
          <p:cNvSpPr txBox="1"/>
          <p:nvPr userDrawn="1"/>
        </p:nvSpPr>
        <p:spPr>
          <a:xfrm>
            <a:off x="6272679" y="2444418"/>
            <a:ext cx="2698755" cy="3385542"/>
          </a:xfrm>
          <a:prstGeom prst="rect">
            <a:avLst/>
          </a:prstGeom>
          <a:noFill/>
          <a:ln>
            <a:noFill/>
          </a:ln>
        </p:spPr>
        <p:txBody>
          <a:bodyPr wrap="square" rtlCol="0">
            <a:spAutoFit/>
          </a:bodyPr>
          <a:lstStyle/>
          <a:p>
            <a:pPr algn="ctr"/>
            <a:r>
              <a:rPr lang="en-US" b="1">
                <a:solidFill>
                  <a:srgbClr val="5098D1"/>
                </a:solidFill>
                <a:latin typeface="+mn-lt"/>
              </a:rPr>
              <a:t>Belief #3: Integrity</a:t>
            </a:r>
          </a:p>
          <a:p>
            <a:pPr algn="ctr"/>
            <a:endParaRPr lang="en-US"/>
          </a:p>
          <a:p>
            <a:pPr algn="ctr"/>
            <a:r>
              <a:rPr lang="en-US" sz="2400" b="1"/>
              <a:t>Honest Business is Good Business</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5" name="TextBox 14">
            <a:extLst>
              <a:ext uri="{FF2B5EF4-FFF2-40B4-BE49-F238E27FC236}">
                <a16:creationId xmlns:a16="http://schemas.microsoft.com/office/drawing/2014/main" id="{146F6CDB-5BF3-4BF6-A64E-3D28B45C2F8E}"/>
              </a:ext>
            </a:extLst>
          </p:cNvPr>
          <p:cNvSpPr txBox="1"/>
          <p:nvPr userDrawn="1"/>
        </p:nvSpPr>
        <p:spPr>
          <a:xfrm>
            <a:off x="9270721" y="2450431"/>
            <a:ext cx="2698755" cy="3385542"/>
          </a:xfrm>
          <a:prstGeom prst="rect">
            <a:avLst/>
          </a:prstGeom>
          <a:noFill/>
          <a:ln>
            <a:noFill/>
          </a:ln>
        </p:spPr>
        <p:txBody>
          <a:bodyPr wrap="square" rtlCol="0">
            <a:spAutoFit/>
          </a:bodyPr>
          <a:lstStyle/>
          <a:p>
            <a:pPr algn="ctr"/>
            <a:r>
              <a:rPr lang="en-US" b="1">
                <a:solidFill>
                  <a:srgbClr val="5098D1"/>
                </a:solidFill>
                <a:latin typeface="+mn-lt"/>
              </a:rPr>
              <a:t>Belief #4: Innovation</a:t>
            </a:r>
          </a:p>
          <a:p>
            <a:pPr algn="ctr"/>
            <a:endParaRPr lang="en-US"/>
          </a:p>
          <a:p>
            <a:pPr algn="ctr"/>
            <a:r>
              <a:rPr lang="en-US" sz="2400" b="1"/>
              <a:t>Working Toward Tomorrow, Today</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25" name="TextBox 24">
            <a:extLst>
              <a:ext uri="{FF2B5EF4-FFF2-40B4-BE49-F238E27FC236}">
                <a16:creationId xmlns:a16="http://schemas.microsoft.com/office/drawing/2014/main" id="{7824CD02-0E6D-4935-BE59-657789D19636}"/>
              </a:ext>
            </a:extLst>
          </p:cNvPr>
          <p:cNvSpPr txBox="1"/>
          <p:nvPr userDrawn="1"/>
        </p:nvSpPr>
        <p:spPr>
          <a:xfrm>
            <a:off x="515012" y="457841"/>
            <a:ext cx="53294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t>Values You Can Depend On</a:t>
            </a:r>
            <a:endParaRPr lang="en-US" baseline="-25000"/>
          </a:p>
        </p:txBody>
      </p:sp>
      <p:sp>
        <p:nvSpPr>
          <p:cNvPr id="26" name="TextBox 25">
            <a:extLst>
              <a:ext uri="{FF2B5EF4-FFF2-40B4-BE49-F238E27FC236}">
                <a16:creationId xmlns:a16="http://schemas.microsoft.com/office/drawing/2014/main" id="{8E228524-66BA-414C-9E88-4BBAD6AC2FCB}"/>
              </a:ext>
            </a:extLst>
          </p:cNvPr>
          <p:cNvSpPr txBox="1"/>
          <p:nvPr userDrawn="1"/>
        </p:nvSpPr>
        <p:spPr>
          <a:xfrm>
            <a:off x="515026" y="968595"/>
            <a:ext cx="6096000" cy="400110"/>
          </a:xfrm>
          <a:prstGeom prst="rect">
            <a:avLst/>
          </a:prstGeom>
          <a:noFill/>
        </p:spPr>
        <p:txBody>
          <a:bodyPr wrap="square" rtlCol="0">
            <a:spAutoFit/>
          </a:bodyPr>
          <a:lstStyle/>
          <a:p>
            <a:pPr lvl="0"/>
            <a:r>
              <a:rPr lang="en-US" sz="2000" b="1">
                <a:solidFill>
                  <a:srgbClr val="5098D1"/>
                </a:solidFill>
              </a:rPr>
              <a:t>Four principles at the core of our mission and vision. </a:t>
            </a:r>
          </a:p>
        </p:txBody>
      </p:sp>
    </p:spTree>
    <p:extLst>
      <p:ext uri="{BB962C8B-B14F-4D97-AF65-F5344CB8AC3E}">
        <p14:creationId xmlns:p14="http://schemas.microsoft.com/office/powerpoint/2010/main" val="31691961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able of Contents (c)">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116D3A-F767-4CE9-B486-D0B7FF4126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4347" y="451500"/>
            <a:ext cx="11121617" cy="580304"/>
          </a:xfrm>
        </p:spPr>
        <p:txBody>
          <a:bodyPr>
            <a:normAutofit/>
          </a:bodyPr>
          <a:lstStyle>
            <a:lvl1pPr>
              <a:defRPr sz="2800" b="1">
                <a:latin typeface="+mn-lt"/>
              </a:defRPr>
            </a:lvl1pPr>
          </a:lstStyle>
          <a:p>
            <a:r>
              <a:rPr lang="en-US"/>
              <a:t>Table of Contents</a:t>
            </a:r>
          </a:p>
        </p:txBody>
      </p:sp>
      <p:sp>
        <p:nvSpPr>
          <p:cNvPr id="4" name="Content Placeholder 3"/>
          <p:cNvSpPr>
            <a:spLocks noGrp="1"/>
          </p:cNvSpPr>
          <p:nvPr>
            <p:ph sz="half" idx="2" hasCustomPrompt="1"/>
          </p:nvPr>
        </p:nvSpPr>
        <p:spPr>
          <a:xfrm>
            <a:off x="514348" y="1350818"/>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vl2pPr marL="742950" indent="-285750">
              <a:lnSpc>
                <a:spcPct val="100000"/>
              </a:lnSpc>
              <a:spcBef>
                <a:spcPts val="0"/>
              </a:spcBef>
              <a:spcAft>
                <a:spcPts val="1200"/>
              </a:spcAft>
              <a:buClrTx/>
              <a:buFont typeface="Calibri Light" panose="020F0302020204030204" pitchFamily="34" charset="0"/>
              <a:buChar char="­"/>
              <a:defRPr sz="1400"/>
            </a:lvl2pPr>
          </a:lstStyle>
          <a:p>
            <a:pPr lvl="0"/>
            <a:r>
              <a:rPr lang="en-US"/>
              <a:t>About Knowledge Services</a:t>
            </a:r>
          </a:p>
          <a:p>
            <a:pPr lvl="1"/>
            <a:endParaRPr lang="en-US"/>
          </a:p>
          <a:p>
            <a:pPr lvl="0"/>
            <a:r>
              <a:rPr lang="en-US"/>
              <a:t>Topic 2</a:t>
            </a:r>
          </a:p>
          <a:p>
            <a:pPr lvl="0"/>
            <a:r>
              <a:rPr lang="en-US"/>
              <a:t>Topic 3</a:t>
            </a:r>
          </a:p>
          <a:p>
            <a:pPr lvl="0"/>
            <a:r>
              <a:rPr lang="en-US"/>
              <a:t>Topic 4</a:t>
            </a:r>
          </a:p>
          <a:p>
            <a:pPr lvl="0"/>
            <a:r>
              <a:rPr lang="en-US"/>
              <a:t>Topic 5 </a:t>
            </a:r>
          </a:p>
          <a:p>
            <a:pPr lvl="0"/>
            <a:r>
              <a:rPr lang="en-US"/>
              <a:t>Topic 6 </a:t>
            </a:r>
          </a:p>
          <a:p>
            <a:pPr lvl="0"/>
            <a:r>
              <a:rPr lang="en-US"/>
              <a:t>Topic 7</a:t>
            </a:r>
          </a:p>
          <a:p>
            <a:pPr lvl="0"/>
            <a:r>
              <a:rPr lang="en-US"/>
              <a:t>Topic 8</a:t>
            </a:r>
          </a:p>
          <a:p>
            <a:pPr lvl="0"/>
            <a:r>
              <a:rPr lang="en-US"/>
              <a:t>Topic 9</a:t>
            </a:r>
          </a:p>
          <a:p>
            <a:pPr lvl="0"/>
            <a:r>
              <a:rPr lang="en-US"/>
              <a:t>Topic 10 </a:t>
            </a:r>
          </a:p>
          <a:p>
            <a:pPr lvl="0"/>
            <a:endParaRPr lang="en-US"/>
          </a:p>
        </p:txBody>
      </p:sp>
      <p:sp>
        <p:nvSpPr>
          <p:cNvPr id="11" name="Content Placeholder 3">
            <a:extLst>
              <a:ext uri="{FF2B5EF4-FFF2-40B4-BE49-F238E27FC236}">
                <a16:creationId xmlns:a16="http://schemas.microsoft.com/office/drawing/2014/main" id="{5F269EB2-33CB-4703-BDA0-5C0860AD9D0F}"/>
              </a:ext>
            </a:extLst>
          </p:cNvPr>
          <p:cNvSpPr>
            <a:spLocks noGrp="1"/>
          </p:cNvSpPr>
          <p:nvPr>
            <p:ph sz="half" idx="13" hasCustomPrompt="1"/>
          </p:nvPr>
        </p:nvSpPr>
        <p:spPr>
          <a:xfrm>
            <a:off x="6195872" y="1350817"/>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stStyle>
          <a:p>
            <a:pPr lvl="0"/>
            <a:r>
              <a:rPr lang="en-US"/>
              <a:t>Topic 11</a:t>
            </a:r>
          </a:p>
          <a:p>
            <a:pPr lvl="0"/>
            <a:r>
              <a:rPr lang="en-US"/>
              <a:t>Topic 12</a:t>
            </a:r>
          </a:p>
          <a:p>
            <a:pPr lvl="0"/>
            <a:r>
              <a:rPr lang="en-US"/>
              <a:t>Topic 13</a:t>
            </a:r>
          </a:p>
          <a:p>
            <a:pPr lvl="0"/>
            <a:r>
              <a:rPr lang="en-US"/>
              <a:t>Topic 14</a:t>
            </a:r>
          </a:p>
          <a:p>
            <a:pPr lvl="0"/>
            <a:r>
              <a:rPr lang="en-US"/>
              <a:t>Topic 15 </a:t>
            </a:r>
          </a:p>
          <a:p>
            <a:pPr lvl="0"/>
            <a:r>
              <a:rPr lang="en-US"/>
              <a:t>Topic 16 </a:t>
            </a:r>
          </a:p>
          <a:p>
            <a:pPr lvl="0"/>
            <a:r>
              <a:rPr lang="en-US"/>
              <a:t>Topic 17</a:t>
            </a:r>
          </a:p>
          <a:p>
            <a:pPr lvl="0"/>
            <a:r>
              <a:rPr lang="en-US"/>
              <a:t>Topic 18</a:t>
            </a:r>
          </a:p>
          <a:p>
            <a:pPr lvl="0"/>
            <a:r>
              <a:rPr lang="en-US"/>
              <a:t>Topic 19</a:t>
            </a:r>
          </a:p>
          <a:p>
            <a:pPr lvl="0"/>
            <a:r>
              <a:rPr lang="en-US"/>
              <a:t>Topic 20 </a:t>
            </a:r>
          </a:p>
          <a:p>
            <a:pPr lvl="0"/>
            <a:endParaRPr lang="en-US"/>
          </a:p>
        </p:txBody>
      </p:sp>
      <p:sp>
        <p:nvSpPr>
          <p:cNvPr id="13" name="Slide Number Placeholder 24">
            <a:extLst>
              <a:ext uri="{FF2B5EF4-FFF2-40B4-BE49-F238E27FC236}">
                <a16:creationId xmlns:a16="http://schemas.microsoft.com/office/drawing/2014/main" id="{825C3BA4-DD73-487B-AAD1-870F70E922B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34599CE-9AC8-493D-9636-F7C5D97DA203}" type="slidenum">
              <a:rPr lang="en-US" smtClean="0"/>
              <a:pPr/>
              <a:t>‹#›</a:t>
            </a:fld>
            <a:endParaRPr lang="en-US"/>
          </a:p>
        </p:txBody>
      </p:sp>
      <p:pic>
        <p:nvPicPr>
          <p:cNvPr id="14" name="Picture 13">
            <a:extLst>
              <a:ext uri="{FF2B5EF4-FFF2-40B4-BE49-F238E27FC236}">
                <a16:creationId xmlns:a16="http://schemas.microsoft.com/office/drawing/2014/main" id="{83B40DC8-79FF-46C0-B89C-CC9E9C5BA5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2" name="TextBox 11">
            <a:extLst>
              <a:ext uri="{FF2B5EF4-FFF2-40B4-BE49-F238E27FC236}">
                <a16:creationId xmlns:a16="http://schemas.microsoft.com/office/drawing/2014/main" id="{16D9FF00-0183-4FE6-8B82-6A98DEB4EEC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6818184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Orange Transition, right text">
    <p:bg>
      <p:bgPr>
        <a:solidFill>
          <a:srgbClr val="F5872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05450" y="3396343"/>
            <a:ext cx="6286499" cy="642257"/>
          </a:xfrm>
        </p:spPr>
        <p:txBody>
          <a:bodyPr>
            <a:normAutofit/>
          </a:bodyPr>
          <a:lstStyle>
            <a:lvl1pPr marL="0" indent="0" algn="r">
              <a:buNone/>
              <a:defRPr sz="3200" b="1">
                <a:solidFill>
                  <a:schemeClr val="bg1"/>
                </a:solidFill>
              </a:defRPr>
            </a:lvl1pPr>
            <a:lvl2pPr marL="457200" indent="0">
              <a:buNone/>
              <a:defRPr/>
            </a:lvl2pPr>
          </a:lstStyle>
          <a:p>
            <a:pPr lvl="0"/>
            <a:r>
              <a:rPr lang="en-US"/>
              <a:t>Transition Title</a:t>
            </a:r>
          </a:p>
        </p:txBody>
      </p:sp>
      <p:sp>
        <p:nvSpPr>
          <p:cNvPr id="4" name="Date Placeholder 3"/>
          <p:cNvSpPr>
            <a:spLocks noGrp="1"/>
          </p:cNvSpPr>
          <p:nvPr>
            <p:ph type="dt" sz="half" idx="10"/>
          </p:nvPr>
        </p:nvSpPr>
        <p:spPr/>
        <p:txBody>
          <a:bodyPr/>
          <a:lstStyle/>
          <a:p>
            <a:fld id="{99CB2C38-480D-4940-9A30-22C64CE2EFC3}" type="datetime1">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58721"/>
                </a:solidFill>
              </a:defRPr>
            </a:lvl1pPr>
          </a:lstStyle>
          <a:p>
            <a:fld id="{CE6908F3-CA0E-49E9-9E3E-9807D3EF8EB0}" type="slidenum">
              <a:rPr lang="en-US" smtClean="0"/>
              <a:pPr/>
              <a:t>‹#›</a:t>
            </a:fld>
            <a:endParaRPr lang="en-US"/>
          </a:p>
        </p:txBody>
      </p:sp>
    </p:spTree>
    <p:extLst>
      <p:ext uri="{BB962C8B-B14F-4D97-AF65-F5344CB8AC3E}">
        <p14:creationId xmlns:p14="http://schemas.microsoft.com/office/powerpoint/2010/main" val="2489135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 White Transition, right tex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05450" y="3396343"/>
            <a:ext cx="6286499" cy="642257"/>
          </a:xfrm>
        </p:spPr>
        <p:txBody>
          <a:bodyPr>
            <a:normAutofit/>
          </a:bodyPr>
          <a:lstStyle>
            <a:lvl1pPr marL="0" indent="0" algn="r">
              <a:buNone/>
              <a:defRPr sz="3200" b="1">
                <a:solidFill>
                  <a:srgbClr val="F58721"/>
                </a:solidFill>
              </a:defRPr>
            </a:lvl1pPr>
            <a:lvl2pPr marL="457200" indent="0">
              <a:buNone/>
              <a:defRPr/>
            </a:lvl2pPr>
          </a:lstStyle>
          <a:p>
            <a:pPr lvl="0"/>
            <a:r>
              <a:rPr lang="en-US"/>
              <a:t>Transition Slide</a:t>
            </a:r>
          </a:p>
        </p:txBody>
      </p:sp>
    </p:spTree>
    <p:extLst>
      <p:ext uri="{BB962C8B-B14F-4D97-AF65-F5344CB8AC3E}">
        <p14:creationId xmlns:p14="http://schemas.microsoft.com/office/powerpoint/2010/main" val="3095420815"/>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About KS bullets &amp; pictur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B1029-8801-48B3-876A-BCA973D9C70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2EE4FFC8-90F8-4904-B910-B911AD261B47}"/>
              </a:ext>
            </a:extLst>
          </p:cNvPr>
          <p:cNvSpPr txBox="1">
            <a:spLocks/>
          </p:cNvSpPr>
          <p:nvPr userDrawn="1"/>
        </p:nvSpPr>
        <p:spPr>
          <a:xfrm>
            <a:off x="514348" y="481438"/>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About Knowledge Services</a:t>
            </a:r>
            <a:endParaRPr lang="en-US" sz="2800">
              <a:solidFill>
                <a:srgbClr val="5098D1"/>
              </a:solidFill>
            </a:endParaRPr>
          </a:p>
        </p:txBody>
      </p:sp>
      <p:sp>
        <p:nvSpPr>
          <p:cNvPr id="3" name="Content Placeholder 2"/>
          <p:cNvSpPr>
            <a:spLocks noGrp="1"/>
          </p:cNvSpPr>
          <p:nvPr>
            <p:ph sz="half" idx="1" hasCustomPrompt="1"/>
          </p:nvPr>
        </p:nvSpPr>
        <p:spPr>
          <a:xfrm>
            <a:off x="514348" y="1547847"/>
            <a:ext cx="5581652" cy="4629116"/>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3063" r="16240"/>
          <a:stretch/>
        </p:blipFill>
        <p:spPr>
          <a:xfrm>
            <a:off x="6569413" y="713821"/>
            <a:ext cx="5622587" cy="5547123"/>
          </a:xfrm>
          <a:prstGeom prst="rect">
            <a:avLst/>
          </a:prstGeom>
        </p:spPr>
      </p:pic>
      <p:sp>
        <p:nvSpPr>
          <p:cNvPr id="2" name="TextBox 1"/>
          <p:cNvSpPr txBox="1"/>
          <p:nvPr userDrawn="1"/>
        </p:nvSpPr>
        <p:spPr>
          <a:xfrm>
            <a:off x="514306" y="940413"/>
            <a:ext cx="3751868"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Serving those</a:t>
            </a:r>
            <a:r>
              <a:rPr lang="en-US" sz="2000" b="1" baseline="0">
                <a:solidFill>
                  <a:srgbClr val="5098D1"/>
                </a:solidFill>
              </a:rPr>
              <a:t> who serve others</a:t>
            </a:r>
            <a:endParaRPr lang="en-US" sz="2000" b="1">
              <a:solidFill>
                <a:srgbClr val="5098D1"/>
              </a:solidFill>
            </a:endParaRPr>
          </a:p>
        </p:txBody>
      </p:sp>
      <p:sp>
        <p:nvSpPr>
          <p:cNvPr id="18" name="Slide Number Placeholder 24">
            <a:extLst>
              <a:ext uri="{FF2B5EF4-FFF2-40B4-BE49-F238E27FC236}">
                <a16:creationId xmlns:a16="http://schemas.microsoft.com/office/drawing/2014/main" id="{CDCED452-0594-4A2C-AB7A-692EC6BC7B1B}"/>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AB752C28-2ABF-47C0-9B91-B8FDB6CEA09A}" type="slidenum">
              <a:rPr lang="en-US" smtClean="0"/>
              <a:pPr/>
              <a:t>‹#›</a:t>
            </a:fld>
            <a:endParaRPr lang="en-US"/>
          </a:p>
        </p:txBody>
      </p:sp>
      <p:pic>
        <p:nvPicPr>
          <p:cNvPr id="15" name="Picture 14">
            <a:extLst>
              <a:ext uri="{FF2B5EF4-FFF2-40B4-BE49-F238E27FC236}">
                <a16:creationId xmlns:a16="http://schemas.microsoft.com/office/drawing/2014/main" id="{334EBF25-8EAA-4C49-A7E7-31A2889964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9256186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About KS w/picture &amp; tex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D855D66-DEE4-4AAF-A8B0-FFC6F5C071ED}"/>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hasCustomPrompt="1"/>
          </p:nvPr>
        </p:nvSpPr>
        <p:spPr>
          <a:xfrm>
            <a:off x="514348" y="1638812"/>
            <a:ext cx="5581652" cy="4531766"/>
          </a:xfrm>
        </p:spPr>
        <p:txBody>
          <a:bodyPr>
            <a:normAutofit/>
          </a:bodyPr>
          <a:lstStyle>
            <a:lvl1pPr marL="0" indent="0">
              <a:buFontTx/>
              <a:buNone/>
              <a:defRPr sz="1800" baseline="0"/>
            </a:lvl1pPr>
          </a:lstStyle>
          <a:p>
            <a:pPr lvl="0"/>
            <a:r>
              <a:rPr lang="en-US" sz="1800"/>
              <a:t>Our workforce management solutions and technology enable forward-thinking public servants in the local and state governments to innovate, increase transparency, and ultimately improve the lives of everyday Americans. </a:t>
            </a:r>
            <a:endParaRPr lang="en-US"/>
          </a:p>
        </p:txBody>
      </p:sp>
      <p:sp>
        <p:nvSpPr>
          <p:cNvPr id="11" name="Title 1">
            <a:extLst>
              <a:ext uri="{FF2B5EF4-FFF2-40B4-BE49-F238E27FC236}">
                <a16:creationId xmlns:a16="http://schemas.microsoft.com/office/drawing/2014/main" id="{2EE4FFC8-90F8-4904-B910-B911AD261B47}"/>
              </a:ext>
            </a:extLst>
          </p:cNvPr>
          <p:cNvSpPr txBox="1">
            <a:spLocks/>
          </p:cNvSpPr>
          <p:nvPr userDrawn="1"/>
        </p:nvSpPr>
        <p:spPr>
          <a:xfrm>
            <a:off x="514348" y="481438"/>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About Knowledge Services</a:t>
            </a:r>
            <a:endParaRPr lang="en-US" sz="2800">
              <a:solidFill>
                <a:srgbClr val="5098D1"/>
              </a:solidFill>
            </a:endParaRPr>
          </a:p>
        </p:txBody>
      </p:sp>
      <p:sp>
        <p:nvSpPr>
          <p:cNvPr id="12" name="TextBox 11"/>
          <p:cNvSpPr txBox="1"/>
          <p:nvPr userDrawn="1"/>
        </p:nvSpPr>
        <p:spPr>
          <a:xfrm>
            <a:off x="514306" y="940413"/>
            <a:ext cx="3751868"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Serving those</a:t>
            </a:r>
            <a:r>
              <a:rPr lang="en-US" sz="2000" b="1" baseline="0">
                <a:solidFill>
                  <a:srgbClr val="5098D1"/>
                </a:solidFill>
              </a:rPr>
              <a:t> who serve others</a:t>
            </a:r>
            <a:endParaRPr lang="en-US" sz="2000" b="1">
              <a:solidFill>
                <a:srgbClr val="5098D1"/>
              </a:solidFill>
            </a:endParaRPr>
          </a:p>
        </p:txBody>
      </p:sp>
      <p:sp>
        <p:nvSpPr>
          <p:cNvPr id="17" name="Slide Number Placeholder 24">
            <a:extLst>
              <a:ext uri="{FF2B5EF4-FFF2-40B4-BE49-F238E27FC236}">
                <a16:creationId xmlns:a16="http://schemas.microsoft.com/office/drawing/2014/main" id="{7AFFE0AB-1A4B-464C-960B-FFACC761C4E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C6D9D3BD-B603-426A-83BA-61C0171BD46C}" type="slidenum">
              <a:rPr lang="en-US" smtClean="0"/>
              <a:pPr/>
              <a:t>‹#›</a:t>
            </a:fld>
            <a:endParaRPr lang="en-US"/>
          </a:p>
        </p:txBody>
      </p:sp>
      <p:pic>
        <p:nvPicPr>
          <p:cNvPr id="18" name="Picture 17">
            <a:extLst>
              <a:ext uri="{FF2B5EF4-FFF2-40B4-BE49-F238E27FC236}">
                <a16:creationId xmlns:a16="http://schemas.microsoft.com/office/drawing/2014/main" id="{2509587E-B365-4B67-8D5E-2BB1D7549B2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063" r="16240"/>
          <a:stretch/>
        </p:blipFill>
        <p:spPr>
          <a:xfrm>
            <a:off x="6569413" y="713821"/>
            <a:ext cx="5622587" cy="5547123"/>
          </a:xfrm>
          <a:prstGeom prst="rect">
            <a:avLst/>
          </a:prstGeom>
        </p:spPr>
      </p:pic>
      <p:pic>
        <p:nvPicPr>
          <p:cNvPr id="15" name="Picture 14">
            <a:extLst>
              <a:ext uri="{FF2B5EF4-FFF2-40B4-BE49-F238E27FC236}">
                <a16:creationId xmlns:a16="http://schemas.microsoft.com/office/drawing/2014/main" id="{BD1501A8-11FC-422F-BD4A-2AB7E589CB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032294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Full Bullet Point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02EF06-57BD-44F6-B1AA-81515B33910C}"/>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6">
            <a:extLst>
              <a:ext uri="{FF2B5EF4-FFF2-40B4-BE49-F238E27FC236}">
                <a16:creationId xmlns:a16="http://schemas.microsoft.com/office/drawing/2014/main" id="{27B7E031-5073-4A33-865D-1FD10299B7CE}"/>
              </a:ext>
            </a:extLst>
          </p:cNvPr>
          <p:cNvSpPr>
            <a:spLocks noGrp="1"/>
          </p:cNvSpPr>
          <p:nvPr>
            <p:ph sz="quarter" idx="15" hasCustomPrompt="1"/>
          </p:nvPr>
        </p:nvSpPr>
        <p:spPr>
          <a:xfrm>
            <a:off x="514349" y="506093"/>
            <a:ext cx="11121615"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999330"/>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9" name="Content Placeholder 2">
            <a:extLst>
              <a:ext uri="{FF2B5EF4-FFF2-40B4-BE49-F238E27FC236}">
                <a16:creationId xmlns:a16="http://schemas.microsoft.com/office/drawing/2014/main" id="{F5018682-14F7-4D84-865B-CCCA0D9AB869}"/>
              </a:ext>
            </a:extLst>
          </p:cNvPr>
          <p:cNvSpPr>
            <a:spLocks noGrp="1"/>
          </p:cNvSpPr>
          <p:nvPr>
            <p:ph sz="half" idx="17" hasCustomPrompt="1"/>
          </p:nvPr>
        </p:nvSpPr>
        <p:spPr>
          <a:xfrm>
            <a:off x="514348" y="1547847"/>
            <a:ext cx="11121614" cy="4629116"/>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6" name="Slide Number Placeholder 24">
            <a:extLst>
              <a:ext uri="{FF2B5EF4-FFF2-40B4-BE49-F238E27FC236}">
                <a16:creationId xmlns:a16="http://schemas.microsoft.com/office/drawing/2014/main" id="{7427A66B-B006-4EDD-AAB9-C6817D102AF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D68AF516-3CFA-46FC-93F3-B3BFDED76FAE}" type="slidenum">
              <a:rPr lang="en-US" smtClean="0"/>
              <a:pPr/>
              <a:t>‹#›</a:t>
            </a:fld>
            <a:endParaRPr lang="en-US"/>
          </a:p>
        </p:txBody>
      </p:sp>
      <p:pic>
        <p:nvPicPr>
          <p:cNvPr id="14" name="Picture 13">
            <a:extLst>
              <a:ext uri="{FF2B5EF4-FFF2-40B4-BE49-F238E27FC236}">
                <a16:creationId xmlns:a16="http://schemas.microsoft.com/office/drawing/2014/main" id="{17AC62DB-2EAF-45AE-BA82-E4E2BF950F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8494369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About Knowledge Server Narrativ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324B98B-67FF-4891-8DD6-A4712D36B70C}"/>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hasCustomPrompt="1"/>
          </p:nvPr>
        </p:nvSpPr>
        <p:spPr>
          <a:xfrm>
            <a:off x="514349" y="1647825"/>
            <a:ext cx="11121615" cy="4441825"/>
          </a:xfrm>
        </p:spPr>
        <p:txBody>
          <a:bodyPr>
            <a:normAutofit/>
          </a:bodyPr>
          <a:lstStyle>
            <a:lvl1pPr marL="0" indent="0">
              <a:buNone/>
              <a:defRPr sz="18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spcBef>
                <a:spcPts val="1200"/>
              </a:spcBef>
              <a:spcAft>
                <a:spcPts val="1200"/>
              </a:spcAft>
              <a:buClr>
                <a:srgbClr val="2B3339"/>
              </a:buClr>
              <a:buSzPct val="85000"/>
            </a:pPr>
            <a:r>
              <a:rPr lang="en-US"/>
              <a:t>Click to edit </a:t>
            </a:r>
          </a:p>
          <a:p>
            <a:pPr>
              <a:spcBef>
                <a:spcPts val="1200"/>
              </a:spcBef>
              <a:spcAft>
                <a:spcPts val="1200"/>
              </a:spcAft>
              <a:buClr>
                <a:srgbClr val="2B3339"/>
              </a:buClr>
              <a:buSzPct val="85000"/>
            </a:pPr>
            <a:r>
              <a:rPr lang="en-US"/>
              <a:t>Our workforce management solutions and technology enable forward-thinking public servants in the local and state governments to innovate, increase transparency, and ultimately improve the lives of everyday Americans. </a:t>
            </a:r>
          </a:p>
          <a:p>
            <a:pPr>
              <a:spcBef>
                <a:spcPts val="1200"/>
              </a:spcBef>
              <a:spcAft>
                <a:spcPts val="1200"/>
              </a:spcAft>
              <a:buClr>
                <a:srgbClr val="2B3339"/>
              </a:buClr>
              <a:buSzPct val="85000"/>
            </a:pPr>
            <a:r>
              <a:rPr lang="en-US"/>
              <a:t>Loren ipsum dolor sit </a:t>
            </a:r>
            <a:r>
              <a:rPr lang="en-US" err="1"/>
              <a:t>amet</a:t>
            </a:r>
            <a:r>
              <a:rPr lang="en-US"/>
              <a:t>, </a:t>
            </a:r>
            <a:r>
              <a:rPr lang="en-US" err="1"/>
              <a:t>consectetur</a:t>
            </a:r>
            <a:r>
              <a:rPr lang="en-US"/>
              <a:t> </a:t>
            </a:r>
            <a:r>
              <a:rPr lang="en-US" err="1"/>
              <a:t>adispsicling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aligqua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Duis</a:t>
            </a:r>
            <a:r>
              <a:rPr lang="en-US"/>
              <a:t>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a:t>
            </a:r>
            <a:r>
              <a:rPr lang="en-US" err="1"/>
              <a:t>dolore</a:t>
            </a:r>
            <a:r>
              <a:rPr lang="en-US"/>
              <a:t>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provident, </a:t>
            </a:r>
            <a:r>
              <a:rPr lang="en-US" err="1"/>
              <a:t>sunt</a:t>
            </a:r>
            <a:r>
              <a:rPr lang="en-US"/>
              <a:t> in culpa qui official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a:t>
            </a:r>
          </a:p>
          <a:p>
            <a:pPr>
              <a:spcBef>
                <a:spcPts val="1200"/>
              </a:spcBef>
              <a:spcAft>
                <a:spcPts val="1200"/>
              </a:spcAft>
              <a:buClr>
                <a:srgbClr val="2B3339"/>
              </a:buClr>
              <a:buSzPct val="85000"/>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Duis</a:t>
            </a:r>
            <a:r>
              <a:rPr lang="en-US"/>
              <a:t>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a:t>
            </a:r>
            <a:r>
              <a:rPr lang="en-US" err="1"/>
              <a:t>dolore</a:t>
            </a:r>
            <a:r>
              <a:rPr lang="en-US"/>
              <a:t>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0" name="Title 1">
            <a:extLst>
              <a:ext uri="{FF2B5EF4-FFF2-40B4-BE49-F238E27FC236}">
                <a16:creationId xmlns:a16="http://schemas.microsoft.com/office/drawing/2014/main" id="{2EE4FFC8-90F8-4904-B910-B911AD261B47}"/>
              </a:ext>
            </a:extLst>
          </p:cNvPr>
          <p:cNvSpPr txBox="1">
            <a:spLocks/>
          </p:cNvSpPr>
          <p:nvPr userDrawn="1"/>
        </p:nvSpPr>
        <p:spPr>
          <a:xfrm>
            <a:off x="514348" y="481438"/>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About Knowledge Services</a:t>
            </a:r>
            <a:endParaRPr lang="en-US" sz="2800">
              <a:solidFill>
                <a:srgbClr val="5098D1"/>
              </a:solidFill>
            </a:endParaRPr>
          </a:p>
        </p:txBody>
      </p:sp>
      <p:sp>
        <p:nvSpPr>
          <p:cNvPr id="12" name="TextBox 11"/>
          <p:cNvSpPr txBox="1"/>
          <p:nvPr userDrawn="1"/>
        </p:nvSpPr>
        <p:spPr>
          <a:xfrm>
            <a:off x="514306" y="940413"/>
            <a:ext cx="3751868"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Serving those</a:t>
            </a:r>
            <a:r>
              <a:rPr lang="en-US" sz="2000" b="1" baseline="0">
                <a:solidFill>
                  <a:srgbClr val="5098D1"/>
                </a:solidFill>
              </a:rPr>
              <a:t> who serve others</a:t>
            </a:r>
            <a:endParaRPr lang="en-US" sz="2000" b="1">
              <a:solidFill>
                <a:srgbClr val="5098D1"/>
              </a:solidFill>
            </a:endParaRPr>
          </a:p>
        </p:txBody>
      </p:sp>
      <p:sp>
        <p:nvSpPr>
          <p:cNvPr id="15" name="Slide Number Placeholder 24">
            <a:extLst>
              <a:ext uri="{FF2B5EF4-FFF2-40B4-BE49-F238E27FC236}">
                <a16:creationId xmlns:a16="http://schemas.microsoft.com/office/drawing/2014/main" id="{2A576C79-11DF-499B-B8E9-7B9CA3B5088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19EA4AAB-BE59-45FC-ADD4-E5F7F85BD602}" type="slidenum">
              <a:rPr lang="en-US" smtClean="0"/>
              <a:pPr/>
              <a:t>‹#›</a:t>
            </a:fld>
            <a:endParaRPr lang="en-US"/>
          </a:p>
        </p:txBody>
      </p:sp>
      <p:pic>
        <p:nvPicPr>
          <p:cNvPr id="13" name="Picture 12">
            <a:extLst>
              <a:ext uri="{FF2B5EF4-FFF2-40B4-BE49-F238E27FC236}">
                <a16:creationId xmlns:a16="http://schemas.microsoft.com/office/drawing/2014/main" id="{D10E18A9-A75F-4F8A-9477-2F498944C9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8447614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Location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F45B78A-698A-4E29-B825-D62FE8A0D032}"/>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840" t="11170" r="24653" b="339"/>
          <a:stretch/>
        </p:blipFill>
        <p:spPr>
          <a:xfrm>
            <a:off x="0" y="811243"/>
            <a:ext cx="5623812" cy="5425031"/>
          </a:xfrm>
          <a:prstGeom prst="rect">
            <a:avLst/>
          </a:prstGeom>
        </p:spPr>
      </p:pic>
      <p:sp>
        <p:nvSpPr>
          <p:cNvPr id="3" name="Text Placeholder 2"/>
          <p:cNvSpPr>
            <a:spLocks noGrp="1"/>
          </p:cNvSpPr>
          <p:nvPr>
            <p:ph type="body" sz="quarter" idx="14" hasCustomPrompt="1"/>
          </p:nvPr>
        </p:nvSpPr>
        <p:spPr>
          <a:xfrm>
            <a:off x="6457950" y="1698625"/>
            <a:ext cx="5178425" cy="4443413"/>
          </a:xfrm>
        </p:spPr>
        <p:txBody>
          <a:bodyPr>
            <a:normAutofit/>
          </a:bodyPr>
          <a:lstStyle>
            <a:lvl1pPr marL="457200" indent="-457200">
              <a:lnSpc>
                <a:spcPct val="150000"/>
              </a:lnSpc>
              <a:spcBef>
                <a:spcPts val="0"/>
              </a:spcBef>
              <a:spcAft>
                <a:spcPts val="1200"/>
              </a:spcAft>
              <a:buClr>
                <a:schemeClr val="bg1">
                  <a:lumMod val="65000"/>
                </a:schemeClr>
              </a:buClr>
              <a:buSzPct val="85000"/>
              <a:buFont typeface="Calibri Light" panose="020F0302020204030204" pitchFamily="34" charset="0"/>
              <a:buChar char="­"/>
              <a:defRPr sz="1800" baseline="0"/>
            </a:lvl1pPr>
          </a:lstStyle>
          <a:p>
            <a:pPr lvl="0"/>
            <a:r>
              <a:rPr lang="en-US"/>
              <a:t>Indianapolis, IN (Headquarters)</a:t>
            </a:r>
          </a:p>
          <a:p>
            <a:pPr lvl="0"/>
            <a:r>
              <a:rPr lang="en-US"/>
              <a:t>Nashville, TN</a:t>
            </a:r>
          </a:p>
          <a:p>
            <a:pPr lvl="0"/>
            <a:r>
              <a:rPr lang="en-US"/>
              <a:t>Phoenix, AZ</a:t>
            </a:r>
          </a:p>
          <a:p>
            <a:pPr lvl="0"/>
            <a:r>
              <a:rPr lang="en-US"/>
              <a:t>Salt Lake City, UT</a:t>
            </a:r>
          </a:p>
          <a:p>
            <a:pPr lvl="0"/>
            <a:r>
              <a:rPr lang="en-US"/>
              <a:t>Tallahassee, FL</a:t>
            </a:r>
          </a:p>
          <a:p>
            <a:pPr lvl="0"/>
            <a:r>
              <a:rPr lang="en-US"/>
              <a:t>Augusta, ME</a:t>
            </a:r>
          </a:p>
          <a:p>
            <a:pPr lvl="0"/>
            <a:r>
              <a:rPr lang="en-US"/>
              <a:t>Columbus, OH</a:t>
            </a:r>
          </a:p>
          <a:p>
            <a:pPr lvl="0"/>
            <a:r>
              <a:rPr lang="en-US"/>
              <a:t>Jackson, MS</a:t>
            </a:r>
          </a:p>
        </p:txBody>
      </p:sp>
      <p:sp>
        <p:nvSpPr>
          <p:cNvPr id="9" name="Title 1">
            <a:extLst>
              <a:ext uri="{FF2B5EF4-FFF2-40B4-BE49-F238E27FC236}">
                <a16:creationId xmlns:a16="http://schemas.microsoft.com/office/drawing/2014/main" id="{71688B1E-E0E2-497B-81DE-EA3B6BC09873}"/>
              </a:ext>
            </a:extLst>
          </p:cNvPr>
          <p:cNvSpPr txBox="1">
            <a:spLocks/>
          </p:cNvSpPr>
          <p:nvPr userDrawn="1"/>
        </p:nvSpPr>
        <p:spPr>
          <a:xfrm>
            <a:off x="6459682" y="457200"/>
            <a:ext cx="4378036" cy="107473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gn="l">
              <a:lnSpc>
                <a:spcPct val="150000"/>
              </a:lnSpc>
              <a:spcAft>
                <a:spcPts val="800"/>
              </a:spcAft>
            </a:pPr>
            <a:r>
              <a:rPr lang="en-US" sz="3200">
                <a:solidFill>
                  <a:schemeClr val="tx1"/>
                </a:solidFill>
              </a:rPr>
              <a:t>About Knowledge Services</a:t>
            </a:r>
            <a:br>
              <a:rPr lang="en-US" sz="2400"/>
            </a:br>
            <a:r>
              <a:rPr lang="en-US" sz="2000">
                <a:solidFill>
                  <a:srgbClr val="5098D1"/>
                </a:solidFill>
              </a:rPr>
              <a:t>Where we’re located</a:t>
            </a:r>
          </a:p>
        </p:txBody>
      </p:sp>
      <p:sp>
        <p:nvSpPr>
          <p:cNvPr id="15" name="Slide Number Placeholder 24">
            <a:extLst>
              <a:ext uri="{FF2B5EF4-FFF2-40B4-BE49-F238E27FC236}">
                <a16:creationId xmlns:a16="http://schemas.microsoft.com/office/drawing/2014/main" id="{78E829D7-7CDA-4912-915A-0B057D521331}"/>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F780C79F-7865-4E3E-96C7-4665A2D9B144}" type="slidenum">
              <a:rPr lang="en-US" smtClean="0"/>
              <a:pPr/>
              <a:t>‹#›</a:t>
            </a:fld>
            <a:endParaRPr lang="en-US"/>
          </a:p>
        </p:txBody>
      </p:sp>
      <p:pic>
        <p:nvPicPr>
          <p:cNvPr id="11" name="Picture 10">
            <a:extLst>
              <a:ext uri="{FF2B5EF4-FFF2-40B4-BE49-F238E27FC236}">
                <a16:creationId xmlns:a16="http://schemas.microsoft.com/office/drawing/2014/main" id="{A1B6201A-06D3-41D8-A6F7-2DCB0DEFEB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331255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enter Preheader, Header, Description, Cent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DD020D-8C4E-4BE2-8235-BC185040C32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295650" y="2703004"/>
            <a:ext cx="5600700" cy="815181"/>
          </a:xfrm>
        </p:spPr>
        <p:txBody>
          <a:bodyPr>
            <a:normAutofit/>
          </a:bodyPr>
          <a:lstStyle>
            <a:lvl1pPr algn="ctr">
              <a:defRPr sz="3000" b="1">
                <a:latin typeface="+mn-lt"/>
              </a:defRPr>
            </a:lvl1pPr>
          </a:lstStyle>
          <a:p>
            <a:r>
              <a:rPr lang="en-US"/>
              <a:t>People-Driven, Tech-Enabled </a:t>
            </a:r>
          </a:p>
        </p:txBody>
      </p:sp>
      <p:sp>
        <p:nvSpPr>
          <p:cNvPr id="7" name="Text Placeholder 6"/>
          <p:cNvSpPr>
            <a:spLocks noGrp="1"/>
          </p:cNvSpPr>
          <p:nvPr>
            <p:ph type="body" sz="quarter" idx="13" hasCustomPrompt="1"/>
          </p:nvPr>
        </p:nvSpPr>
        <p:spPr>
          <a:xfrm>
            <a:off x="3286125" y="2343038"/>
            <a:ext cx="5619750" cy="361950"/>
          </a:xfrm>
        </p:spPr>
        <p:txBody>
          <a:bodyPr>
            <a:normAutofit/>
          </a:bodyPr>
          <a:lstStyle>
            <a:lvl1pPr marL="0" indent="0" algn="ctr">
              <a:buNone/>
              <a:defRPr sz="1800" b="1">
                <a:solidFill>
                  <a:srgbClr val="5098D1"/>
                </a:solidFill>
              </a:defRPr>
            </a:lvl1pPr>
          </a:lstStyle>
          <a:p>
            <a:pPr lvl="0"/>
            <a:r>
              <a:rPr lang="en-US"/>
              <a:t>Belief #1 (Service)</a:t>
            </a:r>
          </a:p>
        </p:txBody>
      </p:sp>
      <p:sp>
        <p:nvSpPr>
          <p:cNvPr id="9" name="Text Placeholder 8"/>
          <p:cNvSpPr>
            <a:spLocks noGrp="1"/>
          </p:cNvSpPr>
          <p:nvPr>
            <p:ph type="body" sz="quarter" idx="14" hasCustomPrompt="1"/>
          </p:nvPr>
        </p:nvSpPr>
        <p:spPr>
          <a:xfrm>
            <a:off x="2315874" y="3518185"/>
            <a:ext cx="7560252" cy="1497012"/>
          </a:xfrm>
        </p:spPr>
        <p:txBody>
          <a:bodyPr>
            <a:noAutofit/>
          </a:bodyPr>
          <a:lstStyle>
            <a:lvl1pPr marL="0" indent="0" algn="ctr">
              <a:buNone/>
              <a:defRPr sz="1800" baseline="0"/>
            </a:lvl1pPr>
            <a:lvl2pPr>
              <a:defRPr sz="1800"/>
            </a:lvl2pPr>
            <a:lvl3pPr>
              <a:defRPr sz="1800"/>
            </a:lvl3pPr>
            <a:lvl4pPr>
              <a:defRPr sz="1800"/>
            </a:lvl4pPr>
            <a:lvl5pPr>
              <a:defRPr sz="1800"/>
            </a:lvl5pPr>
          </a:lstStyle>
          <a:p>
            <a:pPr lvl="0"/>
            <a:r>
              <a:rPr lang="en-US"/>
              <a:t>In the complex and ever-changing world of technology, it’s people that matter most. We build solutions to help better serve the lives of everyday Americans. </a:t>
            </a:r>
          </a:p>
        </p:txBody>
      </p:sp>
      <p:sp>
        <p:nvSpPr>
          <p:cNvPr id="14" name="Slide Number Placeholder 24">
            <a:extLst>
              <a:ext uri="{FF2B5EF4-FFF2-40B4-BE49-F238E27FC236}">
                <a16:creationId xmlns:a16="http://schemas.microsoft.com/office/drawing/2014/main" id="{06E2CDFA-EB74-44F2-AA0A-3EEA20241E6E}"/>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1062A9C-8DBF-4E23-A259-6D6B4C078D92}" type="slidenum">
              <a:rPr lang="en-US" smtClean="0"/>
              <a:pPr/>
              <a:t>‹#›</a:t>
            </a:fld>
            <a:endParaRPr lang="en-US"/>
          </a:p>
        </p:txBody>
      </p:sp>
      <p:pic>
        <p:nvPicPr>
          <p:cNvPr id="12" name="Picture 11">
            <a:extLst>
              <a:ext uri="{FF2B5EF4-FFF2-40B4-BE49-F238E27FC236}">
                <a16:creationId xmlns:a16="http://schemas.microsoft.com/office/drawing/2014/main" id="{98FA6716-F1BE-4AB2-BB95-A726C35C64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6595996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enter Preheader, Header, Description, Center (c)">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DD020D-8C4E-4BE2-8235-BC185040C32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295650" y="2703004"/>
            <a:ext cx="5600700" cy="815181"/>
          </a:xfrm>
        </p:spPr>
        <p:txBody>
          <a:bodyPr>
            <a:normAutofit/>
          </a:bodyPr>
          <a:lstStyle>
            <a:lvl1pPr algn="ctr">
              <a:defRPr sz="3000" b="1">
                <a:latin typeface="+mn-lt"/>
              </a:defRPr>
            </a:lvl1pPr>
          </a:lstStyle>
          <a:p>
            <a:r>
              <a:rPr lang="en-US"/>
              <a:t>People-Driven, Tech-Enabled </a:t>
            </a:r>
          </a:p>
        </p:txBody>
      </p:sp>
      <p:sp>
        <p:nvSpPr>
          <p:cNvPr id="7" name="Text Placeholder 6"/>
          <p:cNvSpPr>
            <a:spLocks noGrp="1"/>
          </p:cNvSpPr>
          <p:nvPr>
            <p:ph type="body" sz="quarter" idx="13" hasCustomPrompt="1"/>
          </p:nvPr>
        </p:nvSpPr>
        <p:spPr>
          <a:xfrm>
            <a:off x="3286125" y="2343038"/>
            <a:ext cx="5619750" cy="361950"/>
          </a:xfrm>
        </p:spPr>
        <p:txBody>
          <a:bodyPr>
            <a:normAutofit/>
          </a:bodyPr>
          <a:lstStyle>
            <a:lvl1pPr marL="0" indent="0" algn="ctr">
              <a:buNone/>
              <a:defRPr sz="1800" b="1">
                <a:solidFill>
                  <a:srgbClr val="5098D1"/>
                </a:solidFill>
              </a:defRPr>
            </a:lvl1pPr>
          </a:lstStyle>
          <a:p>
            <a:pPr lvl="0"/>
            <a:r>
              <a:rPr lang="en-US"/>
              <a:t>Belief #1 (Service)</a:t>
            </a:r>
          </a:p>
        </p:txBody>
      </p:sp>
      <p:sp>
        <p:nvSpPr>
          <p:cNvPr id="9" name="Text Placeholder 8"/>
          <p:cNvSpPr>
            <a:spLocks noGrp="1"/>
          </p:cNvSpPr>
          <p:nvPr>
            <p:ph type="body" sz="quarter" idx="14" hasCustomPrompt="1"/>
          </p:nvPr>
        </p:nvSpPr>
        <p:spPr>
          <a:xfrm>
            <a:off x="2315874" y="3518185"/>
            <a:ext cx="7560252" cy="1497012"/>
          </a:xfrm>
        </p:spPr>
        <p:txBody>
          <a:bodyPr>
            <a:noAutofit/>
          </a:bodyPr>
          <a:lstStyle>
            <a:lvl1pPr marL="0" indent="0" algn="ctr">
              <a:buNone/>
              <a:defRPr sz="1800" baseline="0"/>
            </a:lvl1pPr>
            <a:lvl2pPr>
              <a:defRPr sz="1800"/>
            </a:lvl2pPr>
            <a:lvl3pPr>
              <a:defRPr sz="1800"/>
            </a:lvl3pPr>
            <a:lvl4pPr>
              <a:defRPr sz="1800"/>
            </a:lvl4pPr>
            <a:lvl5pPr>
              <a:defRPr sz="1800"/>
            </a:lvl5pPr>
          </a:lstStyle>
          <a:p>
            <a:pPr lvl="0"/>
            <a:r>
              <a:rPr lang="en-US"/>
              <a:t>In the complex and ever-changing world of technology, it’s people that matter most. We build solutions to help better serve the lives of everyday Americans. </a:t>
            </a:r>
          </a:p>
        </p:txBody>
      </p:sp>
      <p:sp>
        <p:nvSpPr>
          <p:cNvPr id="14" name="Slide Number Placeholder 24">
            <a:extLst>
              <a:ext uri="{FF2B5EF4-FFF2-40B4-BE49-F238E27FC236}">
                <a16:creationId xmlns:a16="http://schemas.microsoft.com/office/drawing/2014/main" id="{06E2CDFA-EB74-44F2-AA0A-3EEA20241E6E}"/>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1062A9C-8DBF-4E23-A259-6D6B4C078D92}" type="slidenum">
              <a:rPr lang="en-US" smtClean="0"/>
              <a:pPr/>
              <a:t>‹#›</a:t>
            </a:fld>
            <a:endParaRPr lang="en-US"/>
          </a:p>
        </p:txBody>
      </p:sp>
      <p:pic>
        <p:nvPicPr>
          <p:cNvPr id="12" name="Picture 11">
            <a:extLst>
              <a:ext uri="{FF2B5EF4-FFF2-40B4-BE49-F238E27FC236}">
                <a16:creationId xmlns:a16="http://schemas.microsoft.com/office/drawing/2014/main" id="{98FA6716-F1BE-4AB2-BB95-A726C35C64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0F1FA407-E7CC-4790-91C4-269DB6AC446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95999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liefs Condensed (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BC4606-F952-42F0-BB7C-38CAB3DF0ABB}"/>
              </a:ext>
            </a:extLst>
          </p:cNvPr>
          <p:cNvSpPr/>
          <p:nvPr userDrawn="1"/>
        </p:nvSpPr>
        <p:spPr>
          <a:xfrm>
            <a:off x="0" y="1986455"/>
            <a:ext cx="12192000" cy="4871545"/>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5481CC-6A68-4623-80D4-D79A6AEB5A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B85E07-944A-4905-9F9A-EADA0BB51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 name="Slide Number Placeholder 24">
            <a:extLst>
              <a:ext uri="{FF2B5EF4-FFF2-40B4-BE49-F238E27FC236}">
                <a16:creationId xmlns:a16="http://schemas.microsoft.com/office/drawing/2014/main" id="{66C1FCA8-1E52-4622-9541-5E5015060D5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A3563B1-C656-459C-BDDB-155570CC33EC}" type="slidenum">
              <a:rPr lang="en-US" smtClean="0"/>
              <a:pPr/>
              <a:t>‹#›</a:t>
            </a:fld>
            <a:endParaRPr lang="en-US"/>
          </a:p>
        </p:txBody>
      </p:sp>
      <p:sp>
        <p:nvSpPr>
          <p:cNvPr id="11" name="TextBox 10">
            <a:extLst>
              <a:ext uri="{FF2B5EF4-FFF2-40B4-BE49-F238E27FC236}">
                <a16:creationId xmlns:a16="http://schemas.microsoft.com/office/drawing/2014/main" id="{2550B397-9E75-4145-B3CB-8D9407B8F567}"/>
              </a:ext>
            </a:extLst>
          </p:cNvPr>
          <p:cNvSpPr txBox="1"/>
          <p:nvPr userDrawn="1"/>
        </p:nvSpPr>
        <p:spPr>
          <a:xfrm>
            <a:off x="593889" y="2828041"/>
            <a:ext cx="2894029" cy="3450210"/>
          </a:xfrm>
          <a:prstGeom prst="rect">
            <a:avLst/>
          </a:prstGeom>
          <a:noFill/>
        </p:spPr>
        <p:txBody>
          <a:bodyPr wrap="square" rtlCol="0">
            <a:spAutoFit/>
          </a:bodyPr>
          <a:lstStyle/>
          <a:p>
            <a:endParaRPr lang="en-US"/>
          </a:p>
        </p:txBody>
      </p:sp>
      <p:sp>
        <p:nvSpPr>
          <p:cNvPr id="12" name="TextBox 11">
            <a:extLst>
              <a:ext uri="{FF2B5EF4-FFF2-40B4-BE49-F238E27FC236}">
                <a16:creationId xmlns:a16="http://schemas.microsoft.com/office/drawing/2014/main" id="{E10975DC-4ADA-43BA-8103-91E8F0590235}"/>
              </a:ext>
            </a:extLst>
          </p:cNvPr>
          <p:cNvSpPr txBox="1"/>
          <p:nvPr userDrawn="1"/>
        </p:nvSpPr>
        <p:spPr>
          <a:xfrm>
            <a:off x="127596" y="2444416"/>
            <a:ext cx="2698755" cy="3139321"/>
          </a:xfrm>
          <a:prstGeom prst="rect">
            <a:avLst/>
          </a:prstGeom>
          <a:noFill/>
          <a:ln>
            <a:noFill/>
          </a:ln>
        </p:spPr>
        <p:txBody>
          <a:bodyPr wrap="square" rtlCol="0">
            <a:spAutoFit/>
          </a:bodyPr>
          <a:lstStyle/>
          <a:p>
            <a:pPr algn="ctr"/>
            <a:r>
              <a:rPr lang="en-US" b="1">
                <a:solidFill>
                  <a:srgbClr val="5098D1"/>
                </a:solidFill>
                <a:latin typeface="+mn-lt"/>
              </a:rPr>
              <a:t>Belief #1: Service</a:t>
            </a:r>
          </a:p>
          <a:p>
            <a:pPr algn="ctr"/>
            <a:endParaRPr lang="en-US"/>
          </a:p>
          <a:p>
            <a:pPr algn="ctr"/>
            <a:r>
              <a:rPr lang="en-US" sz="2400" b="1"/>
              <a:t>People-Driven, Tech-Enabled</a:t>
            </a:r>
          </a:p>
          <a:p>
            <a:pPr algn="ctr"/>
            <a:endParaRPr lang="en-US"/>
          </a:p>
          <a:p>
            <a:pPr algn="ctr"/>
            <a:r>
              <a:rPr lang="en-US" sz="1600">
                <a:latin typeface="+mn-lt"/>
              </a:rPr>
              <a:t>In the complex and </a:t>
            </a:r>
            <a:br>
              <a:rPr lang="en-US" sz="1600">
                <a:latin typeface="+mn-lt"/>
              </a:rPr>
            </a:br>
            <a:r>
              <a:rPr lang="en-US" sz="1600">
                <a:latin typeface="+mn-lt"/>
              </a:rPr>
              <a:t>ever-changing world of technology, it’s people that matter most. We build solutions to help better serve our fellow citizens </a:t>
            </a:r>
          </a:p>
        </p:txBody>
      </p:sp>
      <p:sp>
        <p:nvSpPr>
          <p:cNvPr id="13" name="TextBox 12">
            <a:extLst>
              <a:ext uri="{FF2B5EF4-FFF2-40B4-BE49-F238E27FC236}">
                <a16:creationId xmlns:a16="http://schemas.microsoft.com/office/drawing/2014/main" id="{C32E915E-5B13-4218-9EED-59ED2CED04D9}"/>
              </a:ext>
            </a:extLst>
          </p:cNvPr>
          <p:cNvSpPr txBox="1"/>
          <p:nvPr userDrawn="1"/>
        </p:nvSpPr>
        <p:spPr>
          <a:xfrm>
            <a:off x="3063192" y="2444418"/>
            <a:ext cx="2968631" cy="3170099"/>
          </a:xfrm>
          <a:prstGeom prst="rect">
            <a:avLst/>
          </a:prstGeom>
          <a:noFill/>
          <a:ln>
            <a:noFill/>
          </a:ln>
        </p:spPr>
        <p:txBody>
          <a:bodyPr wrap="square" rtlCol="0">
            <a:spAutoFit/>
          </a:bodyPr>
          <a:lstStyle/>
          <a:p>
            <a:pPr algn="ctr"/>
            <a:r>
              <a:rPr lang="en-US" b="1">
                <a:solidFill>
                  <a:srgbClr val="5098D1"/>
                </a:solidFill>
                <a:latin typeface="+mn-lt"/>
              </a:rPr>
              <a:t>Belief #2: Knowledge</a:t>
            </a:r>
          </a:p>
          <a:p>
            <a:pPr algn="ctr"/>
            <a:endParaRPr lang="en-US"/>
          </a:p>
          <a:p>
            <a:pPr algn="ctr"/>
            <a:r>
              <a:rPr lang="en-US" sz="2400" b="1"/>
              <a:t>Knowledge in Numbers</a:t>
            </a:r>
          </a:p>
          <a:p>
            <a:pPr algn="ctr"/>
            <a:endParaRPr lang="en-US" sz="180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4" name="TextBox 13">
            <a:extLst>
              <a:ext uri="{FF2B5EF4-FFF2-40B4-BE49-F238E27FC236}">
                <a16:creationId xmlns:a16="http://schemas.microsoft.com/office/drawing/2014/main" id="{320E0357-9E6A-405A-9E14-C8404198BABB}"/>
              </a:ext>
            </a:extLst>
          </p:cNvPr>
          <p:cNvSpPr txBox="1"/>
          <p:nvPr userDrawn="1"/>
        </p:nvSpPr>
        <p:spPr>
          <a:xfrm>
            <a:off x="6272679" y="2444418"/>
            <a:ext cx="2698755" cy="3385542"/>
          </a:xfrm>
          <a:prstGeom prst="rect">
            <a:avLst/>
          </a:prstGeom>
          <a:noFill/>
          <a:ln>
            <a:noFill/>
          </a:ln>
        </p:spPr>
        <p:txBody>
          <a:bodyPr wrap="square" rtlCol="0">
            <a:spAutoFit/>
          </a:bodyPr>
          <a:lstStyle/>
          <a:p>
            <a:pPr algn="ctr"/>
            <a:r>
              <a:rPr lang="en-US" b="1">
                <a:solidFill>
                  <a:srgbClr val="5098D1"/>
                </a:solidFill>
                <a:latin typeface="+mn-lt"/>
              </a:rPr>
              <a:t>Belief #3: Integrity</a:t>
            </a:r>
          </a:p>
          <a:p>
            <a:pPr algn="ctr"/>
            <a:endParaRPr lang="en-US"/>
          </a:p>
          <a:p>
            <a:pPr algn="ctr"/>
            <a:r>
              <a:rPr lang="en-US" sz="2400" b="1"/>
              <a:t>Honest Business is Good Business</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5" name="TextBox 14">
            <a:extLst>
              <a:ext uri="{FF2B5EF4-FFF2-40B4-BE49-F238E27FC236}">
                <a16:creationId xmlns:a16="http://schemas.microsoft.com/office/drawing/2014/main" id="{146F6CDB-5BF3-4BF6-A64E-3D28B45C2F8E}"/>
              </a:ext>
            </a:extLst>
          </p:cNvPr>
          <p:cNvSpPr txBox="1"/>
          <p:nvPr userDrawn="1"/>
        </p:nvSpPr>
        <p:spPr>
          <a:xfrm>
            <a:off x="9270721" y="2450431"/>
            <a:ext cx="2698755" cy="3385542"/>
          </a:xfrm>
          <a:prstGeom prst="rect">
            <a:avLst/>
          </a:prstGeom>
          <a:noFill/>
          <a:ln>
            <a:noFill/>
          </a:ln>
        </p:spPr>
        <p:txBody>
          <a:bodyPr wrap="square" rtlCol="0">
            <a:spAutoFit/>
          </a:bodyPr>
          <a:lstStyle/>
          <a:p>
            <a:pPr algn="ctr"/>
            <a:r>
              <a:rPr lang="en-US" b="1">
                <a:solidFill>
                  <a:srgbClr val="5098D1"/>
                </a:solidFill>
                <a:latin typeface="+mn-lt"/>
              </a:rPr>
              <a:t>Belief #4: Innovation</a:t>
            </a:r>
          </a:p>
          <a:p>
            <a:pPr algn="ctr"/>
            <a:endParaRPr lang="en-US"/>
          </a:p>
          <a:p>
            <a:pPr algn="ctr"/>
            <a:r>
              <a:rPr lang="en-US" sz="2400" b="1"/>
              <a:t>Working Toward Tomorrow, Today</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25" name="TextBox 24">
            <a:extLst>
              <a:ext uri="{FF2B5EF4-FFF2-40B4-BE49-F238E27FC236}">
                <a16:creationId xmlns:a16="http://schemas.microsoft.com/office/drawing/2014/main" id="{7824CD02-0E6D-4935-BE59-657789D19636}"/>
              </a:ext>
            </a:extLst>
          </p:cNvPr>
          <p:cNvSpPr txBox="1"/>
          <p:nvPr userDrawn="1"/>
        </p:nvSpPr>
        <p:spPr>
          <a:xfrm>
            <a:off x="515012" y="457841"/>
            <a:ext cx="53294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t>Values You Can Depend On</a:t>
            </a:r>
            <a:endParaRPr lang="en-US" baseline="-25000"/>
          </a:p>
        </p:txBody>
      </p:sp>
      <p:sp>
        <p:nvSpPr>
          <p:cNvPr id="26" name="TextBox 25">
            <a:extLst>
              <a:ext uri="{FF2B5EF4-FFF2-40B4-BE49-F238E27FC236}">
                <a16:creationId xmlns:a16="http://schemas.microsoft.com/office/drawing/2014/main" id="{8E228524-66BA-414C-9E88-4BBAD6AC2FCB}"/>
              </a:ext>
            </a:extLst>
          </p:cNvPr>
          <p:cNvSpPr txBox="1"/>
          <p:nvPr userDrawn="1"/>
        </p:nvSpPr>
        <p:spPr>
          <a:xfrm>
            <a:off x="515026" y="968595"/>
            <a:ext cx="6096000" cy="400110"/>
          </a:xfrm>
          <a:prstGeom prst="rect">
            <a:avLst/>
          </a:prstGeom>
          <a:noFill/>
        </p:spPr>
        <p:txBody>
          <a:bodyPr wrap="square" rtlCol="0">
            <a:spAutoFit/>
          </a:bodyPr>
          <a:lstStyle/>
          <a:p>
            <a:pPr lvl="0"/>
            <a:r>
              <a:rPr lang="en-US" sz="2000" b="1">
                <a:solidFill>
                  <a:srgbClr val="5098D1"/>
                </a:solidFill>
              </a:rPr>
              <a:t>Four principles at the core of our mission and vision. </a:t>
            </a:r>
          </a:p>
        </p:txBody>
      </p:sp>
      <p:sp>
        <p:nvSpPr>
          <p:cNvPr id="17" name="TextBox 16">
            <a:extLst>
              <a:ext uri="{FF2B5EF4-FFF2-40B4-BE49-F238E27FC236}">
                <a16:creationId xmlns:a16="http://schemas.microsoft.com/office/drawing/2014/main" id="{AE885518-0CD5-4CCA-9548-79411D6F8D7A}"/>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7033101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eliefs Condens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BC4606-F952-42F0-BB7C-38CAB3DF0ABB}"/>
              </a:ext>
            </a:extLst>
          </p:cNvPr>
          <p:cNvSpPr/>
          <p:nvPr userDrawn="1"/>
        </p:nvSpPr>
        <p:spPr>
          <a:xfrm>
            <a:off x="0" y="1986455"/>
            <a:ext cx="12192000" cy="4871545"/>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5481CC-6A68-4623-80D4-D79A6AEB5A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B85E07-944A-4905-9F9A-EADA0BB51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 name="Slide Number Placeholder 24">
            <a:extLst>
              <a:ext uri="{FF2B5EF4-FFF2-40B4-BE49-F238E27FC236}">
                <a16:creationId xmlns:a16="http://schemas.microsoft.com/office/drawing/2014/main" id="{66C1FCA8-1E52-4622-9541-5E5015060D5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A3563B1-C656-459C-BDDB-155570CC33EC}" type="slidenum">
              <a:rPr lang="en-US" smtClean="0"/>
              <a:pPr/>
              <a:t>‹#›</a:t>
            </a:fld>
            <a:endParaRPr lang="en-US"/>
          </a:p>
        </p:txBody>
      </p:sp>
      <p:sp>
        <p:nvSpPr>
          <p:cNvPr id="11" name="TextBox 10">
            <a:extLst>
              <a:ext uri="{FF2B5EF4-FFF2-40B4-BE49-F238E27FC236}">
                <a16:creationId xmlns:a16="http://schemas.microsoft.com/office/drawing/2014/main" id="{2550B397-9E75-4145-B3CB-8D9407B8F567}"/>
              </a:ext>
            </a:extLst>
          </p:cNvPr>
          <p:cNvSpPr txBox="1"/>
          <p:nvPr userDrawn="1"/>
        </p:nvSpPr>
        <p:spPr>
          <a:xfrm>
            <a:off x="593889" y="2828041"/>
            <a:ext cx="2894029" cy="3450210"/>
          </a:xfrm>
          <a:prstGeom prst="rect">
            <a:avLst/>
          </a:prstGeom>
          <a:noFill/>
        </p:spPr>
        <p:txBody>
          <a:bodyPr wrap="square" rtlCol="0">
            <a:spAutoFit/>
          </a:bodyPr>
          <a:lstStyle/>
          <a:p>
            <a:endParaRPr lang="en-US"/>
          </a:p>
        </p:txBody>
      </p:sp>
      <p:sp>
        <p:nvSpPr>
          <p:cNvPr id="12" name="TextBox 11">
            <a:extLst>
              <a:ext uri="{FF2B5EF4-FFF2-40B4-BE49-F238E27FC236}">
                <a16:creationId xmlns:a16="http://schemas.microsoft.com/office/drawing/2014/main" id="{E10975DC-4ADA-43BA-8103-91E8F0590235}"/>
              </a:ext>
            </a:extLst>
          </p:cNvPr>
          <p:cNvSpPr txBox="1"/>
          <p:nvPr userDrawn="1"/>
        </p:nvSpPr>
        <p:spPr>
          <a:xfrm>
            <a:off x="127596" y="2444416"/>
            <a:ext cx="2698755" cy="3139321"/>
          </a:xfrm>
          <a:prstGeom prst="rect">
            <a:avLst/>
          </a:prstGeom>
          <a:noFill/>
          <a:ln>
            <a:noFill/>
          </a:ln>
        </p:spPr>
        <p:txBody>
          <a:bodyPr wrap="square" rtlCol="0">
            <a:spAutoFit/>
          </a:bodyPr>
          <a:lstStyle/>
          <a:p>
            <a:pPr algn="ctr"/>
            <a:r>
              <a:rPr lang="en-US" b="1">
                <a:solidFill>
                  <a:srgbClr val="5098D1"/>
                </a:solidFill>
                <a:latin typeface="+mn-lt"/>
              </a:rPr>
              <a:t>Belief #1: Service</a:t>
            </a:r>
          </a:p>
          <a:p>
            <a:pPr algn="ctr"/>
            <a:endParaRPr lang="en-US"/>
          </a:p>
          <a:p>
            <a:pPr algn="ctr"/>
            <a:r>
              <a:rPr lang="en-US" sz="2400" b="1"/>
              <a:t>People-Driven, Tech-Enabled</a:t>
            </a:r>
          </a:p>
          <a:p>
            <a:pPr algn="ctr"/>
            <a:endParaRPr lang="en-US"/>
          </a:p>
          <a:p>
            <a:pPr algn="ctr"/>
            <a:r>
              <a:rPr lang="en-US" sz="1600">
                <a:latin typeface="+mn-lt"/>
              </a:rPr>
              <a:t>In the complex and </a:t>
            </a:r>
            <a:br>
              <a:rPr lang="en-US" sz="1600">
                <a:latin typeface="+mn-lt"/>
              </a:rPr>
            </a:br>
            <a:r>
              <a:rPr lang="en-US" sz="1600">
                <a:latin typeface="+mn-lt"/>
              </a:rPr>
              <a:t>ever-changing world of technology, it’s people that matter most. We build solutions to help better serve our fellow citizens </a:t>
            </a:r>
          </a:p>
        </p:txBody>
      </p:sp>
      <p:sp>
        <p:nvSpPr>
          <p:cNvPr id="13" name="TextBox 12">
            <a:extLst>
              <a:ext uri="{FF2B5EF4-FFF2-40B4-BE49-F238E27FC236}">
                <a16:creationId xmlns:a16="http://schemas.microsoft.com/office/drawing/2014/main" id="{C32E915E-5B13-4218-9EED-59ED2CED04D9}"/>
              </a:ext>
            </a:extLst>
          </p:cNvPr>
          <p:cNvSpPr txBox="1"/>
          <p:nvPr userDrawn="1"/>
        </p:nvSpPr>
        <p:spPr>
          <a:xfrm>
            <a:off x="3063192" y="2444418"/>
            <a:ext cx="2968631" cy="3139321"/>
          </a:xfrm>
          <a:prstGeom prst="rect">
            <a:avLst/>
          </a:prstGeom>
          <a:noFill/>
          <a:ln>
            <a:noFill/>
          </a:ln>
        </p:spPr>
        <p:txBody>
          <a:bodyPr wrap="square" rtlCol="0">
            <a:spAutoFit/>
          </a:bodyPr>
          <a:lstStyle/>
          <a:p>
            <a:pPr algn="ctr"/>
            <a:r>
              <a:rPr lang="en-US" b="1">
                <a:solidFill>
                  <a:srgbClr val="5098D1"/>
                </a:solidFill>
                <a:latin typeface="+mn-lt"/>
              </a:rPr>
              <a:t>Belief #2: Knowledge</a:t>
            </a:r>
          </a:p>
          <a:p>
            <a:pPr algn="ctr"/>
            <a:endParaRPr lang="en-US"/>
          </a:p>
          <a:p>
            <a:pPr algn="ctr"/>
            <a:r>
              <a:rPr lang="en-US" sz="2400" b="1"/>
              <a:t>Knowledge in Numbers</a:t>
            </a:r>
          </a:p>
          <a:p>
            <a:pPr algn="ctr"/>
            <a:endParaRPr lang="en-US" sz="180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4" name="TextBox 13">
            <a:extLst>
              <a:ext uri="{FF2B5EF4-FFF2-40B4-BE49-F238E27FC236}">
                <a16:creationId xmlns:a16="http://schemas.microsoft.com/office/drawing/2014/main" id="{320E0357-9E6A-405A-9E14-C8404198BABB}"/>
              </a:ext>
            </a:extLst>
          </p:cNvPr>
          <p:cNvSpPr txBox="1"/>
          <p:nvPr userDrawn="1"/>
        </p:nvSpPr>
        <p:spPr>
          <a:xfrm>
            <a:off x="6272679" y="2444418"/>
            <a:ext cx="2698755" cy="3385542"/>
          </a:xfrm>
          <a:prstGeom prst="rect">
            <a:avLst/>
          </a:prstGeom>
          <a:noFill/>
          <a:ln>
            <a:noFill/>
          </a:ln>
        </p:spPr>
        <p:txBody>
          <a:bodyPr wrap="square" rtlCol="0">
            <a:spAutoFit/>
          </a:bodyPr>
          <a:lstStyle/>
          <a:p>
            <a:pPr algn="ctr"/>
            <a:r>
              <a:rPr lang="en-US" b="1">
                <a:solidFill>
                  <a:srgbClr val="5098D1"/>
                </a:solidFill>
                <a:latin typeface="+mn-lt"/>
              </a:rPr>
              <a:t>Belief #3: Integrity</a:t>
            </a:r>
          </a:p>
          <a:p>
            <a:pPr algn="ctr"/>
            <a:endParaRPr lang="en-US"/>
          </a:p>
          <a:p>
            <a:pPr algn="ctr"/>
            <a:r>
              <a:rPr lang="en-US" sz="2400" b="1"/>
              <a:t>Honest Business is Good Business</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5" name="TextBox 14">
            <a:extLst>
              <a:ext uri="{FF2B5EF4-FFF2-40B4-BE49-F238E27FC236}">
                <a16:creationId xmlns:a16="http://schemas.microsoft.com/office/drawing/2014/main" id="{146F6CDB-5BF3-4BF6-A64E-3D28B45C2F8E}"/>
              </a:ext>
            </a:extLst>
          </p:cNvPr>
          <p:cNvSpPr txBox="1"/>
          <p:nvPr userDrawn="1"/>
        </p:nvSpPr>
        <p:spPr>
          <a:xfrm>
            <a:off x="9270721" y="2450431"/>
            <a:ext cx="2698755" cy="3385542"/>
          </a:xfrm>
          <a:prstGeom prst="rect">
            <a:avLst/>
          </a:prstGeom>
          <a:noFill/>
          <a:ln>
            <a:noFill/>
          </a:ln>
        </p:spPr>
        <p:txBody>
          <a:bodyPr wrap="square" rtlCol="0">
            <a:spAutoFit/>
          </a:bodyPr>
          <a:lstStyle/>
          <a:p>
            <a:pPr algn="ctr"/>
            <a:r>
              <a:rPr lang="en-US" b="1">
                <a:solidFill>
                  <a:srgbClr val="5098D1"/>
                </a:solidFill>
                <a:latin typeface="+mn-lt"/>
              </a:rPr>
              <a:t>Belief #4: Innovation</a:t>
            </a:r>
          </a:p>
          <a:p>
            <a:pPr algn="ctr"/>
            <a:endParaRPr lang="en-US"/>
          </a:p>
          <a:p>
            <a:pPr algn="ctr"/>
            <a:r>
              <a:rPr lang="en-US" sz="2400" b="1"/>
              <a:t>Working Toward Tomorrow, Today</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25" name="TextBox 24">
            <a:extLst>
              <a:ext uri="{FF2B5EF4-FFF2-40B4-BE49-F238E27FC236}">
                <a16:creationId xmlns:a16="http://schemas.microsoft.com/office/drawing/2014/main" id="{7824CD02-0E6D-4935-BE59-657789D19636}"/>
              </a:ext>
            </a:extLst>
          </p:cNvPr>
          <p:cNvSpPr txBox="1"/>
          <p:nvPr userDrawn="1"/>
        </p:nvSpPr>
        <p:spPr>
          <a:xfrm>
            <a:off x="515012" y="457841"/>
            <a:ext cx="53294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t>Values You Can Depend On</a:t>
            </a:r>
            <a:endParaRPr lang="en-US" baseline="-25000"/>
          </a:p>
        </p:txBody>
      </p:sp>
      <p:sp>
        <p:nvSpPr>
          <p:cNvPr id="26" name="TextBox 25">
            <a:extLst>
              <a:ext uri="{FF2B5EF4-FFF2-40B4-BE49-F238E27FC236}">
                <a16:creationId xmlns:a16="http://schemas.microsoft.com/office/drawing/2014/main" id="{8E228524-66BA-414C-9E88-4BBAD6AC2FCB}"/>
              </a:ext>
            </a:extLst>
          </p:cNvPr>
          <p:cNvSpPr txBox="1"/>
          <p:nvPr userDrawn="1"/>
        </p:nvSpPr>
        <p:spPr>
          <a:xfrm>
            <a:off x="515026" y="968595"/>
            <a:ext cx="6096000" cy="400110"/>
          </a:xfrm>
          <a:prstGeom prst="rect">
            <a:avLst/>
          </a:prstGeom>
          <a:noFill/>
        </p:spPr>
        <p:txBody>
          <a:bodyPr wrap="square" rtlCol="0">
            <a:spAutoFit/>
          </a:bodyPr>
          <a:lstStyle/>
          <a:p>
            <a:pPr lvl="0"/>
            <a:r>
              <a:rPr lang="en-US" sz="2000" b="1">
                <a:solidFill>
                  <a:srgbClr val="5098D1"/>
                </a:solidFill>
              </a:rPr>
              <a:t>Four principles at the core of our mission and vision. </a:t>
            </a:r>
          </a:p>
        </p:txBody>
      </p:sp>
    </p:spTree>
    <p:extLst>
      <p:ext uri="{BB962C8B-B14F-4D97-AF65-F5344CB8AC3E}">
        <p14:creationId xmlns:p14="http://schemas.microsoft.com/office/powerpoint/2010/main" val="1835713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eliefs Condensed (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BC4606-F952-42F0-BB7C-38CAB3DF0ABB}"/>
              </a:ext>
            </a:extLst>
          </p:cNvPr>
          <p:cNvSpPr/>
          <p:nvPr userDrawn="1"/>
        </p:nvSpPr>
        <p:spPr>
          <a:xfrm>
            <a:off x="0" y="1986455"/>
            <a:ext cx="12192000" cy="4871545"/>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5481CC-6A68-4623-80D4-D79A6AEB5A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B85E07-944A-4905-9F9A-EADA0BB51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 name="Slide Number Placeholder 24">
            <a:extLst>
              <a:ext uri="{FF2B5EF4-FFF2-40B4-BE49-F238E27FC236}">
                <a16:creationId xmlns:a16="http://schemas.microsoft.com/office/drawing/2014/main" id="{66C1FCA8-1E52-4622-9541-5E5015060D5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A3563B1-C656-459C-BDDB-155570CC33EC}" type="slidenum">
              <a:rPr lang="en-US" smtClean="0"/>
              <a:pPr/>
              <a:t>‹#›</a:t>
            </a:fld>
            <a:endParaRPr lang="en-US"/>
          </a:p>
        </p:txBody>
      </p:sp>
      <p:sp>
        <p:nvSpPr>
          <p:cNvPr id="11" name="TextBox 10">
            <a:extLst>
              <a:ext uri="{FF2B5EF4-FFF2-40B4-BE49-F238E27FC236}">
                <a16:creationId xmlns:a16="http://schemas.microsoft.com/office/drawing/2014/main" id="{2550B397-9E75-4145-B3CB-8D9407B8F567}"/>
              </a:ext>
            </a:extLst>
          </p:cNvPr>
          <p:cNvSpPr txBox="1"/>
          <p:nvPr userDrawn="1"/>
        </p:nvSpPr>
        <p:spPr>
          <a:xfrm>
            <a:off x="593889" y="2828041"/>
            <a:ext cx="2894029" cy="3450210"/>
          </a:xfrm>
          <a:prstGeom prst="rect">
            <a:avLst/>
          </a:prstGeom>
          <a:noFill/>
        </p:spPr>
        <p:txBody>
          <a:bodyPr wrap="square" rtlCol="0">
            <a:spAutoFit/>
          </a:bodyPr>
          <a:lstStyle/>
          <a:p>
            <a:endParaRPr lang="en-US"/>
          </a:p>
        </p:txBody>
      </p:sp>
      <p:sp>
        <p:nvSpPr>
          <p:cNvPr id="12" name="TextBox 11">
            <a:extLst>
              <a:ext uri="{FF2B5EF4-FFF2-40B4-BE49-F238E27FC236}">
                <a16:creationId xmlns:a16="http://schemas.microsoft.com/office/drawing/2014/main" id="{E10975DC-4ADA-43BA-8103-91E8F0590235}"/>
              </a:ext>
            </a:extLst>
          </p:cNvPr>
          <p:cNvSpPr txBox="1"/>
          <p:nvPr userDrawn="1"/>
        </p:nvSpPr>
        <p:spPr>
          <a:xfrm>
            <a:off x="127596" y="2444416"/>
            <a:ext cx="2698755" cy="3139321"/>
          </a:xfrm>
          <a:prstGeom prst="rect">
            <a:avLst/>
          </a:prstGeom>
          <a:noFill/>
          <a:ln>
            <a:noFill/>
          </a:ln>
        </p:spPr>
        <p:txBody>
          <a:bodyPr wrap="square" rtlCol="0">
            <a:spAutoFit/>
          </a:bodyPr>
          <a:lstStyle/>
          <a:p>
            <a:pPr algn="ctr"/>
            <a:r>
              <a:rPr lang="en-US" b="1">
                <a:solidFill>
                  <a:srgbClr val="5098D1"/>
                </a:solidFill>
                <a:latin typeface="+mn-lt"/>
              </a:rPr>
              <a:t>Belief #1: Service</a:t>
            </a:r>
          </a:p>
          <a:p>
            <a:pPr algn="ctr"/>
            <a:endParaRPr lang="en-US"/>
          </a:p>
          <a:p>
            <a:pPr algn="ctr"/>
            <a:r>
              <a:rPr lang="en-US" sz="2400" b="1"/>
              <a:t>People-Driven, Tech-Enabled</a:t>
            </a:r>
          </a:p>
          <a:p>
            <a:pPr algn="ctr"/>
            <a:endParaRPr lang="en-US"/>
          </a:p>
          <a:p>
            <a:pPr algn="ctr"/>
            <a:r>
              <a:rPr lang="en-US" sz="1600">
                <a:latin typeface="+mn-lt"/>
              </a:rPr>
              <a:t>In the complex and </a:t>
            </a:r>
            <a:br>
              <a:rPr lang="en-US" sz="1600">
                <a:latin typeface="+mn-lt"/>
              </a:rPr>
            </a:br>
            <a:r>
              <a:rPr lang="en-US" sz="1600">
                <a:latin typeface="+mn-lt"/>
              </a:rPr>
              <a:t>ever-changing world of technology, it’s people that matter most. We build solutions to help better serve our fellow citizens </a:t>
            </a:r>
          </a:p>
        </p:txBody>
      </p:sp>
      <p:sp>
        <p:nvSpPr>
          <p:cNvPr id="13" name="TextBox 12">
            <a:extLst>
              <a:ext uri="{FF2B5EF4-FFF2-40B4-BE49-F238E27FC236}">
                <a16:creationId xmlns:a16="http://schemas.microsoft.com/office/drawing/2014/main" id="{C32E915E-5B13-4218-9EED-59ED2CED04D9}"/>
              </a:ext>
            </a:extLst>
          </p:cNvPr>
          <p:cNvSpPr txBox="1"/>
          <p:nvPr userDrawn="1"/>
        </p:nvSpPr>
        <p:spPr>
          <a:xfrm>
            <a:off x="3063192" y="2444418"/>
            <a:ext cx="2968631" cy="3170099"/>
          </a:xfrm>
          <a:prstGeom prst="rect">
            <a:avLst/>
          </a:prstGeom>
          <a:noFill/>
          <a:ln>
            <a:noFill/>
          </a:ln>
        </p:spPr>
        <p:txBody>
          <a:bodyPr wrap="square" rtlCol="0">
            <a:spAutoFit/>
          </a:bodyPr>
          <a:lstStyle/>
          <a:p>
            <a:pPr algn="ctr"/>
            <a:r>
              <a:rPr lang="en-US" b="1">
                <a:solidFill>
                  <a:srgbClr val="5098D1"/>
                </a:solidFill>
                <a:latin typeface="+mn-lt"/>
              </a:rPr>
              <a:t>Belief #2: Knowledge</a:t>
            </a:r>
          </a:p>
          <a:p>
            <a:pPr algn="ctr"/>
            <a:endParaRPr lang="en-US"/>
          </a:p>
          <a:p>
            <a:pPr algn="ctr"/>
            <a:r>
              <a:rPr lang="en-US" sz="2400" b="1"/>
              <a:t>Knowledge in Numbers</a:t>
            </a:r>
          </a:p>
          <a:p>
            <a:pPr algn="ctr"/>
            <a:endParaRPr lang="en-US" sz="180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4" name="TextBox 13">
            <a:extLst>
              <a:ext uri="{FF2B5EF4-FFF2-40B4-BE49-F238E27FC236}">
                <a16:creationId xmlns:a16="http://schemas.microsoft.com/office/drawing/2014/main" id="{320E0357-9E6A-405A-9E14-C8404198BABB}"/>
              </a:ext>
            </a:extLst>
          </p:cNvPr>
          <p:cNvSpPr txBox="1"/>
          <p:nvPr userDrawn="1"/>
        </p:nvSpPr>
        <p:spPr>
          <a:xfrm>
            <a:off x="6272679" y="2444418"/>
            <a:ext cx="2698755" cy="3385542"/>
          </a:xfrm>
          <a:prstGeom prst="rect">
            <a:avLst/>
          </a:prstGeom>
          <a:noFill/>
          <a:ln>
            <a:noFill/>
          </a:ln>
        </p:spPr>
        <p:txBody>
          <a:bodyPr wrap="square" rtlCol="0">
            <a:spAutoFit/>
          </a:bodyPr>
          <a:lstStyle/>
          <a:p>
            <a:pPr algn="ctr"/>
            <a:r>
              <a:rPr lang="en-US" b="1">
                <a:solidFill>
                  <a:srgbClr val="5098D1"/>
                </a:solidFill>
                <a:latin typeface="+mn-lt"/>
              </a:rPr>
              <a:t>Belief #3: Integrity</a:t>
            </a:r>
          </a:p>
          <a:p>
            <a:pPr algn="ctr"/>
            <a:endParaRPr lang="en-US"/>
          </a:p>
          <a:p>
            <a:pPr algn="ctr"/>
            <a:r>
              <a:rPr lang="en-US" sz="2400" b="1"/>
              <a:t>Honest Business is Good Business</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5" name="TextBox 14">
            <a:extLst>
              <a:ext uri="{FF2B5EF4-FFF2-40B4-BE49-F238E27FC236}">
                <a16:creationId xmlns:a16="http://schemas.microsoft.com/office/drawing/2014/main" id="{146F6CDB-5BF3-4BF6-A64E-3D28B45C2F8E}"/>
              </a:ext>
            </a:extLst>
          </p:cNvPr>
          <p:cNvSpPr txBox="1"/>
          <p:nvPr userDrawn="1"/>
        </p:nvSpPr>
        <p:spPr>
          <a:xfrm>
            <a:off x="9270721" y="2450431"/>
            <a:ext cx="2698755" cy="3385542"/>
          </a:xfrm>
          <a:prstGeom prst="rect">
            <a:avLst/>
          </a:prstGeom>
          <a:noFill/>
          <a:ln>
            <a:noFill/>
          </a:ln>
        </p:spPr>
        <p:txBody>
          <a:bodyPr wrap="square" rtlCol="0">
            <a:spAutoFit/>
          </a:bodyPr>
          <a:lstStyle/>
          <a:p>
            <a:pPr algn="ctr"/>
            <a:r>
              <a:rPr lang="en-US" b="1">
                <a:solidFill>
                  <a:srgbClr val="5098D1"/>
                </a:solidFill>
                <a:latin typeface="+mn-lt"/>
              </a:rPr>
              <a:t>Belief #4: Innovation</a:t>
            </a:r>
          </a:p>
          <a:p>
            <a:pPr algn="ctr"/>
            <a:endParaRPr lang="en-US"/>
          </a:p>
          <a:p>
            <a:pPr algn="ctr"/>
            <a:r>
              <a:rPr lang="en-US" sz="2400" b="1"/>
              <a:t>Working Toward Tomorrow, Today</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25" name="TextBox 24">
            <a:extLst>
              <a:ext uri="{FF2B5EF4-FFF2-40B4-BE49-F238E27FC236}">
                <a16:creationId xmlns:a16="http://schemas.microsoft.com/office/drawing/2014/main" id="{7824CD02-0E6D-4935-BE59-657789D19636}"/>
              </a:ext>
            </a:extLst>
          </p:cNvPr>
          <p:cNvSpPr txBox="1"/>
          <p:nvPr userDrawn="1"/>
        </p:nvSpPr>
        <p:spPr>
          <a:xfrm>
            <a:off x="515012" y="457841"/>
            <a:ext cx="53294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t>Values You Can Depend On</a:t>
            </a:r>
            <a:endParaRPr lang="en-US" baseline="-25000"/>
          </a:p>
        </p:txBody>
      </p:sp>
      <p:sp>
        <p:nvSpPr>
          <p:cNvPr id="26" name="TextBox 25">
            <a:extLst>
              <a:ext uri="{FF2B5EF4-FFF2-40B4-BE49-F238E27FC236}">
                <a16:creationId xmlns:a16="http://schemas.microsoft.com/office/drawing/2014/main" id="{8E228524-66BA-414C-9E88-4BBAD6AC2FCB}"/>
              </a:ext>
            </a:extLst>
          </p:cNvPr>
          <p:cNvSpPr txBox="1"/>
          <p:nvPr userDrawn="1"/>
        </p:nvSpPr>
        <p:spPr>
          <a:xfrm>
            <a:off x="515026" y="968595"/>
            <a:ext cx="6096000" cy="400110"/>
          </a:xfrm>
          <a:prstGeom prst="rect">
            <a:avLst/>
          </a:prstGeom>
          <a:noFill/>
        </p:spPr>
        <p:txBody>
          <a:bodyPr wrap="square" rtlCol="0">
            <a:spAutoFit/>
          </a:bodyPr>
          <a:lstStyle/>
          <a:p>
            <a:pPr lvl="0"/>
            <a:r>
              <a:rPr lang="en-US" sz="2000" b="1">
                <a:solidFill>
                  <a:srgbClr val="5098D1"/>
                </a:solidFill>
              </a:rPr>
              <a:t>Four principles at the core of our mission and vision. </a:t>
            </a:r>
          </a:p>
        </p:txBody>
      </p:sp>
      <p:sp>
        <p:nvSpPr>
          <p:cNvPr id="17" name="TextBox 16">
            <a:extLst>
              <a:ext uri="{FF2B5EF4-FFF2-40B4-BE49-F238E27FC236}">
                <a16:creationId xmlns:a16="http://schemas.microsoft.com/office/drawing/2014/main" id="{AE885518-0CD5-4CCA-9548-79411D6F8D7A}"/>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8711923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eople w/Pictur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9FFD7A-3736-40DA-B0BE-3EF4126854D9}"/>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People Driven, Tech Enabled</a:t>
            </a:r>
          </a:p>
          <a:p>
            <a:pPr>
              <a:lnSpc>
                <a:spcPct val="110000"/>
              </a:lnSpc>
              <a:spcAft>
                <a:spcPts val="800"/>
              </a:spcAft>
            </a:pPr>
            <a:r>
              <a:rPr lang="en-US" sz="2200">
                <a:solidFill>
                  <a:srgbClr val="5098D1"/>
                </a:solidFill>
              </a:rPr>
              <a:t>We</a:t>
            </a:r>
            <a:r>
              <a:rPr lang="en-US" sz="2200" baseline="0">
                <a:solidFill>
                  <a:srgbClr val="5098D1"/>
                </a:solidFill>
              </a:rPr>
              <a:t> Believe in Service</a:t>
            </a:r>
            <a:endParaRPr lang="en-US" sz="2200">
              <a:solidFill>
                <a:srgbClr val="5098D1"/>
              </a:solidFill>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3259"/>
          <a:stretch/>
        </p:blipFill>
        <p:spPr>
          <a:xfrm>
            <a:off x="6553200" y="663823"/>
            <a:ext cx="5638800" cy="5645118"/>
          </a:xfrm>
          <a:prstGeom prst="rect">
            <a:avLst/>
          </a:prstGeom>
        </p:spPr>
      </p:pic>
      <p:sp>
        <p:nvSpPr>
          <p:cNvPr id="9" name="Content Placeholder 2">
            <a:extLst>
              <a:ext uri="{FF2B5EF4-FFF2-40B4-BE49-F238E27FC236}">
                <a16:creationId xmlns:a16="http://schemas.microsoft.com/office/drawing/2014/main" id="{413C3BA9-67F9-4B1E-A7D0-A833218FA7CC}"/>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13963C3F-377F-4A93-84DE-7802AABCB16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F2655A6-6B8B-498F-A526-2D0786A4FBAD}" type="slidenum">
              <a:rPr lang="en-US" smtClean="0"/>
              <a:pPr/>
              <a:t>‹#›</a:t>
            </a:fld>
            <a:endParaRPr lang="en-US"/>
          </a:p>
        </p:txBody>
      </p:sp>
      <p:pic>
        <p:nvPicPr>
          <p:cNvPr id="15" name="Picture 14">
            <a:extLst>
              <a:ext uri="{FF2B5EF4-FFF2-40B4-BE49-F238E27FC236}">
                <a16:creationId xmlns:a16="http://schemas.microsoft.com/office/drawing/2014/main" id="{11807089-8745-4955-974B-83B8C2F3E9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6733154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eople w/Picture (c)">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9FFD7A-3736-40DA-B0BE-3EF4126854D9}"/>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People Driven, Tech Enabled</a:t>
            </a:r>
          </a:p>
          <a:p>
            <a:pPr>
              <a:lnSpc>
                <a:spcPct val="110000"/>
              </a:lnSpc>
              <a:spcAft>
                <a:spcPts val="800"/>
              </a:spcAft>
            </a:pPr>
            <a:r>
              <a:rPr lang="en-US" sz="2200">
                <a:solidFill>
                  <a:srgbClr val="5098D1"/>
                </a:solidFill>
              </a:rPr>
              <a:t>We</a:t>
            </a:r>
            <a:r>
              <a:rPr lang="en-US" sz="2200" baseline="0">
                <a:solidFill>
                  <a:srgbClr val="5098D1"/>
                </a:solidFill>
              </a:rPr>
              <a:t> Believe in Service</a:t>
            </a:r>
            <a:endParaRPr lang="en-US" sz="2200">
              <a:solidFill>
                <a:srgbClr val="5098D1"/>
              </a:solidFill>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3259"/>
          <a:stretch/>
        </p:blipFill>
        <p:spPr>
          <a:xfrm>
            <a:off x="6553200" y="663823"/>
            <a:ext cx="5638800" cy="5645118"/>
          </a:xfrm>
          <a:prstGeom prst="rect">
            <a:avLst/>
          </a:prstGeom>
        </p:spPr>
      </p:pic>
      <p:sp>
        <p:nvSpPr>
          <p:cNvPr id="9" name="Content Placeholder 2">
            <a:extLst>
              <a:ext uri="{FF2B5EF4-FFF2-40B4-BE49-F238E27FC236}">
                <a16:creationId xmlns:a16="http://schemas.microsoft.com/office/drawing/2014/main" id="{413C3BA9-67F9-4B1E-A7D0-A833218FA7CC}"/>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13963C3F-377F-4A93-84DE-7802AABCB16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F2655A6-6B8B-498F-A526-2D0786A4FBAD}" type="slidenum">
              <a:rPr lang="en-US" smtClean="0"/>
              <a:pPr/>
              <a:t>‹#›</a:t>
            </a:fld>
            <a:endParaRPr lang="en-US"/>
          </a:p>
        </p:txBody>
      </p:sp>
      <p:pic>
        <p:nvPicPr>
          <p:cNvPr id="15" name="Picture 14">
            <a:extLst>
              <a:ext uri="{FF2B5EF4-FFF2-40B4-BE49-F238E27FC236}">
                <a16:creationId xmlns:a16="http://schemas.microsoft.com/office/drawing/2014/main" id="{11807089-8745-4955-974B-83B8C2F3E9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0" name="TextBox 9">
            <a:extLst>
              <a:ext uri="{FF2B5EF4-FFF2-40B4-BE49-F238E27FC236}">
                <a16:creationId xmlns:a16="http://schemas.microsoft.com/office/drawing/2014/main" id="{31B961A4-D150-489B-9818-C3A535F64CB6}"/>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20953022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Knowledge w/Pictur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608DC69-0886-47EE-B674-D69AF375A5F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Knowledge in Numbers</a:t>
            </a:r>
          </a:p>
          <a:p>
            <a:pPr>
              <a:lnSpc>
                <a:spcPct val="110000"/>
              </a:lnSpc>
              <a:spcAft>
                <a:spcPts val="800"/>
              </a:spcAft>
            </a:pPr>
            <a:r>
              <a:rPr lang="en-US" sz="2200">
                <a:solidFill>
                  <a:srgbClr val="5098D1"/>
                </a:solidFill>
              </a:rPr>
              <a:t>We</a:t>
            </a:r>
            <a:r>
              <a:rPr lang="en-US" sz="2200" baseline="0">
                <a:solidFill>
                  <a:srgbClr val="5098D1"/>
                </a:solidFill>
              </a:rPr>
              <a:t> Believe in Knowledge</a:t>
            </a:r>
            <a:endParaRPr lang="en-US" sz="2200">
              <a:solidFill>
                <a:srgbClr val="5098D1"/>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4253" r="17608"/>
          <a:stretch/>
        </p:blipFill>
        <p:spPr>
          <a:xfrm>
            <a:off x="6553200" y="624496"/>
            <a:ext cx="5638800" cy="5646737"/>
          </a:xfrm>
          <a:prstGeom prst="rect">
            <a:avLst/>
          </a:prstGeom>
        </p:spPr>
      </p:pic>
      <p:sp>
        <p:nvSpPr>
          <p:cNvPr id="13" name="Content Placeholder 2">
            <a:extLst>
              <a:ext uri="{FF2B5EF4-FFF2-40B4-BE49-F238E27FC236}">
                <a16:creationId xmlns:a16="http://schemas.microsoft.com/office/drawing/2014/main" id="{7DA0AB38-1E11-40E7-A093-3D8AADAF337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5" name="Slide Number Placeholder 24">
            <a:extLst>
              <a:ext uri="{FF2B5EF4-FFF2-40B4-BE49-F238E27FC236}">
                <a16:creationId xmlns:a16="http://schemas.microsoft.com/office/drawing/2014/main" id="{4BA4B0FF-1745-4C5D-AF06-1F1B6C410BC9}"/>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6ECA9D03-7DE2-459A-81DD-40EB69F70D19}" type="slidenum">
              <a:rPr lang="en-US" smtClean="0"/>
              <a:pPr/>
              <a:t>‹#›</a:t>
            </a:fld>
            <a:endParaRPr lang="en-US"/>
          </a:p>
        </p:txBody>
      </p:sp>
      <p:pic>
        <p:nvPicPr>
          <p:cNvPr id="18" name="Picture 17">
            <a:extLst>
              <a:ext uri="{FF2B5EF4-FFF2-40B4-BE49-F238E27FC236}">
                <a16:creationId xmlns:a16="http://schemas.microsoft.com/office/drawing/2014/main" id="{D4A6ED39-FAA6-49B9-A4BA-A6C4793236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7681073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nowledge w/Picture (c)">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608DC69-0886-47EE-B674-D69AF375A5F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Knowledge in Numbers</a:t>
            </a:r>
          </a:p>
          <a:p>
            <a:pPr>
              <a:lnSpc>
                <a:spcPct val="110000"/>
              </a:lnSpc>
              <a:spcAft>
                <a:spcPts val="800"/>
              </a:spcAft>
            </a:pPr>
            <a:r>
              <a:rPr lang="en-US" sz="2200">
                <a:solidFill>
                  <a:srgbClr val="5098D1"/>
                </a:solidFill>
              </a:rPr>
              <a:t>We</a:t>
            </a:r>
            <a:r>
              <a:rPr lang="en-US" sz="2200" baseline="0">
                <a:solidFill>
                  <a:srgbClr val="5098D1"/>
                </a:solidFill>
              </a:rPr>
              <a:t> Believe in Knowledge</a:t>
            </a:r>
            <a:endParaRPr lang="en-US" sz="2200">
              <a:solidFill>
                <a:srgbClr val="5098D1"/>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4253" r="17608"/>
          <a:stretch/>
        </p:blipFill>
        <p:spPr>
          <a:xfrm>
            <a:off x="6553200" y="624496"/>
            <a:ext cx="5638800" cy="5646737"/>
          </a:xfrm>
          <a:prstGeom prst="rect">
            <a:avLst/>
          </a:prstGeom>
        </p:spPr>
      </p:pic>
      <p:sp>
        <p:nvSpPr>
          <p:cNvPr id="13" name="Content Placeholder 2">
            <a:extLst>
              <a:ext uri="{FF2B5EF4-FFF2-40B4-BE49-F238E27FC236}">
                <a16:creationId xmlns:a16="http://schemas.microsoft.com/office/drawing/2014/main" id="{7DA0AB38-1E11-40E7-A093-3D8AADAF337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5" name="Slide Number Placeholder 24">
            <a:extLst>
              <a:ext uri="{FF2B5EF4-FFF2-40B4-BE49-F238E27FC236}">
                <a16:creationId xmlns:a16="http://schemas.microsoft.com/office/drawing/2014/main" id="{4BA4B0FF-1745-4C5D-AF06-1F1B6C410BC9}"/>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6ECA9D03-7DE2-459A-81DD-40EB69F70D19}" type="slidenum">
              <a:rPr lang="en-US" smtClean="0"/>
              <a:pPr/>
              <a:t>‹#›</a:t>
            </a:fld>
            <a:endParaRPr lang="en-US"/>
          </a:p>
        </p:txBody>
      </p:sp>
      <p:pic>
        <p:nvPicPr>
          <p:cNvPr id="18" name="Picture 17">
            <a:extLst>
              <a:ext uri="{FF2B5EF4-FFF2-40B4-BE49-F238E27FC236}">
                <a16:creationId xmlns:a16="http://schemas.microsoft.com/office/drawing/2014/main" id="{D4A6ED39-FAA6-49B9-A4BA-A6C4793236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0" name="TextBox 9">
            <a:extLst>
              <a:ext uri="{FF2B5EF4-FFF2-40B4-BE49-F238E27FC236}">
                <a16:creationId xmlns:a16="http://schemas.microsoft.com/office/drawing/2014/main" id="{FA7068DA-2BDE-4166-8FA7-59938C1CA0B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40399404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Honest w/Pictur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D3AAE2-4B21-4883-985D-FB0A30C37B88}"/>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300"/>
              <a:t>Honest Business is Good Business</a:t>
            </a:r>
          </a:p>
          <a:p>
            <a:pPr>
              <a:lnSpc>
                <a:spcPct val="110000"/>
              </a:lnSpc>
              <a:spcAft>
                <a:spcPts val="800"/>
              </a:spcAft>
            </a:pPr>
            <a:r>
              <a:rPr lang="en-US" sz="2400">
                <a:solidFill>
                  <a:srgbClr val="5098D1"/>
                </a:solidFill>
              </a:rPr>
              <a:t>We</a:t>
            </a:r>
            <a:r>
              <a:rPr lang="en-US" sz="2400" baseline="0">
                <a:solidFill>
                  <a:srgbClr val="5098D1"/>
                </a:solidFill>
              </a:rPr>
              <a:t> Believe in Integrity</a:t>
            </a:r>
            <a:endParaRPr lang="en-US" sz="2400">
              <a:solidFill>
                <a:srgbClr val="5098D1"/>
              </a:solidFill>
            </a:endParaRP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8" t="476" r="34096"/>
          <a:stretch/>
        </p:blipFill>
        <p:spPr>
          <a:xfrm>
            <a:off x="6568751" y="626115"/>
            <a:ext cx="5623249" cy="5655422"/>
          </a:xfrm>
          <a:prstGeom prst="rect">
            <a:avLst/>
          </a:prstGeom>
        </p:spPr>
      </p:pic>
      <p:sp>
        <p:nvSpPr>
          <p:cNvPr id="9" name="Content Placeholder 2">
            <a:extLst>
              <a:ext uri="{FF2B5EF4-FFF2-40B4-BE49-F238E27FC236}">
                <a16:creationId xmlns:a16="http://schemas.microsoft.com/office/drawing/2014/main" id="{82272881-E13D-47A4-A997-B1DA1ADAB73A}"/>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8" name="Slide Number Placeholder 24">
            <a:extLst>
              <a:ext uri="{FF2B5EF4-FFF2-40B4-BE49-F238E27FC236}">
                <a16:creationId xmlns:a16="http://schemas.microsoft.com/office/drawing/2014/main" id="{5979E770-BEE3-4113-B1C2-AC0CA768DD2D}"/>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FC1F25C5-D7F0-4B7B-8AEC-0ECF820705AF}" type="slidenum">
              <a:rPr lang="en-US" smtClean="0"/>
              <a:pPr/>
              <a:t>‹#›</a:t>
            </a:fld>
            <a:endParaRPr lang="en-US"/>
          </a:p>
        </p:txBody>
      </p:sp>
      <p:pic>
        <p:nvPicPr>
          <p:cNvPr id="11" name="Picture 10">
            <a:extLst>
              <a:ext uri="{FF2B5EF4-FFF2-40B4-BE49-F238E27FC236}">
                <a16:creationId xmlns:a16="http://schemas.microsoft.com/office/drawing/2014/main" id="{C881500A-2DC2-49C1-82A7-2EC8220244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278732342"/>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onest w/Picture (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D3AAE2-4B21-4883-985D-FB0A30C37B88}"/>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300"/>
              <a:t>Honest Business is Good Business</a:t>
            </a:r>
          </a:p>
          <a:p>
            <a:pPr>
              <a:lnSpc>
                <a:spcPct val="110000"/>
              </a:lnSpc>
              <a:spcAft>
                <a:spcPts val="800"/>
              </a:spcAft>
            </a:pPr>
            <a:r>
              <a:rPr lang="en-US" sz="2400">
                <a:solidFill>
                  <a:srgbClr val="5098D1"/>
                </a:solidFill>
              </a:rPr>
              <a:t>We</a:t>
            </a:r>
            <a:r>
              <a:rPr lang="en-US" sz="2400" baseline="0">
                <a:solidFill>
                  <a:srgbClr val="5098D1"/>
                </a:solidFill>
              </a:rPr>
              <a:t> Believe in Integrity</a:t>
            </a:r>
            <a:endParaRPr lang="en-US" sz="2400">
              <a:solidFill>
                <a:srgbClr val="5098D1"/>
              </a:solidFill>
            </a:endParaRP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8" t="476" r="34096"/>
          <a:stretch/>
        </p:blipFill>
        <p:spPr>
          <a:xfrm>
            <a:off x="6568751" y="626115"/>
            <a:ext cx="5623249" cy="5655422"/>
          </a:xfrm>
          <a:prstGeom prst="rect">
            <a:avLst/>
          </a:prstGeom>
        </p:spPr>
      </p:pic>
      <p:sp>
        <p:nvSpPr>
          <p:cNvPr id="9" name="Content Placeholder 2">
            <a:extLst>
              <a:ext uri="{FF2B5EF4-FFF2-40B4-BE49-F238E27FC236}">
                <a16:creationId xmlns:a16="http://schemas.microsoft.com/office/drawing/2014/main" id="{82272881-E13D-47A4-A997-B1DA1ADAB73A}"/>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8" name="Slide Number Placeholder 24">
            <a:extLst>
              <a:ext uri="{FF2B5EF4-FFF2-40B4-BE49-F238E27FC236}">
                <a16:creationId xmlns:a16="http://schemas.microsoft.com/office/drawing/2014/main" id="{5979E770-BEE3-4113-B1C2-AC0CA768DD2D}"/>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FC1F25C5-D7F0-4B7B-8AEC-0ECF820705AF}" type="slidenum">
              <a:rPr lang="en-US" smtClean="0"/>
              <a:pPr/>
              <a:t>‹#›</a:t>
            </a:fld>
            <a:endParaRPr lang="en-US"/>
          </a:p>
        </p:txBody>
      </p:sp>
      <p:pic>
        <p:nvPicPr>
          <p:cNvPr id="11" name="Picture 10">
            <a:extLst>
              <a:ext uri="{FF2B5EF4-FFF2-40B4-BE49-F238E27FC236}">
                <a16:creationId xmlns:a16="http://schemas.microsoft.com/office/drawing/2014/main" id="{C881500A-2DC2-49C1-82A7-2EC8220244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ADCEAD26-DC6F-47E8-B457-D82372CD50AD}"/>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468680096"/>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Working w/Pictur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EAB4FC-5EC6-45F5-B11F-C66B672B10D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8399" t="639" r="25513" b="1"/>
          <a:stretch/>
        </p:blipFill>
        <p:spPr>
          <a:xfrm>
            <a:off x="6568751" y="635446"/>
            <a:ext cx="5623249" cy="5635788"/>
          </a:xfrm>
          <a:prstGeom prst="rect">
            <a:avLst/>
          </a:prstGeom>
        </p:spPr>
      </p:pic>
      <p:sp>
        <p:nvSpPr>
          <p:cNvPr id="9" name="Content Placeholder 2">
            <a:extLst>
              <a:ext uri="{FF2B5EF4-FFF2-40B4-BE49-F238E27FC236}">
                <a16:creationId xmlns:a16="http://schemas.microsoft.com/office/drawing/2014/main" id="{BD031E2C-A849-498E-9C6F-C7F0BA4CB0D0}"/>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D4C55491-28F7-42E9-8A4D-37C7B30C9CA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C9F3A7E-E141-48F4-ADF5-5D8B5263156D}" type="slidenum">
              <a:rPr lang="en-US" smtClean="0"/>
              <a:pPr/>
              <a:t>‹#›</a:t>
            </a:fld>
            <a:endParaRPr lang="en-US"/>
          </a:p>
        </p:txBody>
      </p:sp>
      <p:sp>
        <p:nvSpPr>
          <p:cNvPr id="15" name="Title 1">
            <a:extLst>
              <a:ext uri="{FF2B5EF4-FFF2-40B4-BE49-F238E27FC236}">
                <a16:creationId xmlns:a16="http://schemas.microsoft.com/office/drawing/2014/main" id="{0464FB15-CED7-4DF2-B6EB-59F58B197C4D}"/>
              </a:ext>
            </a:extLst>
          </p:cNvPr>
          <p:cNvSpPr txBox="1">
            <a:spLocks/>
          </p:cNvSpPr>
          <p:nvPr userDrawn="1"/>
        </p:nvSpPr>
        <p:spPr>
          <a:xfrm>
            <a:off x="514350" y="504826"/>
            <a:ext cx="5740012"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Working Toward Tomorrow, Today</a:t>
            </a:r>
          </a:p>
          <a:p>
            <a:pPr>
              <a:lnSpc>
                <a:spcPct val="110000"/>
              </a:lnSpc>
              <a:spcAft>
                <a:spcPts val="800"/>
              </a:spcAft>
            </a:pPr>
            <a:r>
              <a:rPr lang="en-US" sz="2200">
                <a:solidFill>
                  <a:srgbClr val="5098D1"/>
                </a:solidFill>
              </a:rPr>
              <a:t>We</a:t>
            </a:r>
            <a:r>
              <a:rPr lang="en-US" sz="2200" baseline="0">
                <a:solidFill>
                  <a:srgbClr val="5098D1"/>
                </a:solidFill>
              </a:rPr>
              <a:t> Believe in Innovation</a:t>
            </a:r>
            <a:endParaRPr lang="en-US" sz="2200">
              <a:solidFill>
                <a:srgbClr val="5098D1"/>
              </a:solidFill>
            </a:endParaRPr>
          </a:p>
        </p:txBody>
      </p:sp>
      <p:pic>
        <p:nvPicPr>
          <p:cNvPr id="18" name="Picture 17">
            <a:extLst>
              <a:ext uri="{FF2B5EF4-FFF2-40B4-BE49-F238E27FC236}">
                <a16:creationId xmlns:a16="http://schemas.microsoft.com/office/drawing/2014/main" id="{34A60852-CB4E-4CC6-8156-DE16F123EE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2237305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Working w/Picture (c)">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EAB4FC-5EC6-45F5-B11F-C66B672B10D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8399" t="639" r="25513" b="1"/>
          <a:stretch/>
        </p:blipFill>
        <p:spPr>
          <a:xfrm>
            <a:off x="6568751" y="635446"/>
            <a:ext cx="5623249" cy="5635788"/>
          </a:xfrm>
          <a:prstGeom prst="rect">
            <a:avLst/>
          </a:prstGeom>
        </p:spPr>
      </p:pic>
      <p:sp>
        <p:nvSpPr>
          <p:cNvPr id="9" name="Content Placeholder 2">
            <a:extLst>
              <a:ext uri="{FF2B5EF4-FFF2-40B4-BE49-F238E27FC236}">
                <a16:creationId xmlns:a16="http://schemas.microsoft.com/office/drawing/2014/main" id="{BD031E2C-A849-498E-9C6F-C7F0BA4CB0D0}"/>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D4C55491-28F7-42E9-8A4D-37C7B30C9CA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C9F3A7E-E141-48F4-ADF5-5D8B5263156D}" type="slidenum">
              <a:rPr lang="en-US" smtClean="0"/>
              <a:pPr/>
              <a:t>‹#›</a:t>
            </a:fld>
            <a:endParaRPr lang="en-US"/>
          </a:p>
        </p:txBody>
      </p:sp>
      <p:sp>
        <p:nvSpPr>
          <p:cNvPr id="15" name="Title 1">
            <a:extLst>
              <a:ext uri="{FF2B5EF4-FFF2-40B4-BE49-F238E27FC236}">
                <a16:creationId xmlns:a16="http://schemas.microsoft.com/office/drawing/2014/main" id="{0464FB15-CED7-4DF2-B6EB-59F58B197C4D}"/>
              </a:ext>
            </a:extLst>
          </p:cNvPr>
          <p:cNvSpPr txBox="1">
            <a:spLocks/>
          </p:cNvSpPr>
          <p:nvPr userDrawn="1"/>
        </p:nvSpPr>
        <p:spPr>
          <a:xfrm>
            <a:off x="514350" y="504826"/>
            <a:ext cx="5740012"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Working Toward Tomorrow, Today</a:t>
            </a:r>
          </a:p>
          <a:p>
            <a:pPr>
              <a:lnSpc>
                <a:spcPct val="110000"/>
              </a:lnSpc>
              <a:spcAft>
                <a:spcPts val="800"/>
              </a:spcAft>
            </a:pPr>
            <a:r>
              <a:rPr lang="en-US" sz="2200">
                <a:solidFill>
                  <a:srgbClr val="5098D1"/>
                </a:solidFill>
              </a:rPr>
              <a:t>We</a:t>
            </a:r>
            <a:r>
              <a:rPr lang="en-US" sz="2200" baseline="0">
                <a:solidFill>
                  <a:srgbClr val="5098D1"/>
                </a:solidFill>
              </a:rPr>
              <a:t> Believe in Innovation</a:t>
            </a:r>
            <a:endParaRPr lang="en-US" sz="2200">
              <a:solidFill>
                <a:srgbClr val="5098D1"/>
              </a:solidFill>
            </a:endParaRPr>
          </a:p>
        </p:txBody>
      </p:sp>
      <p:pic>
        <p:nvPicPr>
          <p:cNvPr id="18" name="Picture 17">
            <a:extLst>
              <a:ext uri="{FF2B5EF4-FFF2-40B4-BE49-F238E27FC236}">
                <a16:creationId xmlns:a16="http://schemas.microsoft.com/office/drawing/2014/main" id="{34A60852-CB4E-4CC6-8156-DE16F123EE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764D3461-C317-4BE7-9B4A-6445029473D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345288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ople w/Pictur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9FFD7A-3736-40DA-B0BE-3EF4126854D9}"/>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People Driven, Tech Enabled</a:t>
            </a:r>
          </a:p>
          <a:p>
            <a:pPr>
              <a:lnSpc>
                <a:spcPct val="110000"/>
              </a:lnSpc>
              <a:spcAft>
                <a:spcPts val="800"/>
              </a:spcAft>
            </a:pPr>
            <a:r>
              <a:rPr lang="en-US" sz="2200">
                <a:solidFill>
                  <a:srgbClr val="5098D1"/>
                </a:solidFill>
              </a:rPr>
              <a:t>We</a:t>
            </a:r>
            <a:r>
              <a:rPr lang="en-US" sz="2200" baseline="0">
                <a:solidFill>
                  <a:srgbClr val="5098D1"/>
                </a:solidFill>
              </a:rPr>
              <a:t> Believe in Service</a:t>
            </a:r>
            <a:endParaRPr lang="en-US" sz="2200">
              <a:solidFill>
                <a:srgbClr val="5098D1"/>
              </a:solidFill>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3259"/>
          <a:stretch/>
        </p:blipFill>
        <p:spPr>
          <a:xfrm>
            <a:off x="6553200" y="663823"/>
            <a:ext cx="5638800" cy="5645118"/>
          </a:xfrm>
          <a:prstGeom prst="rect">
            <a:avLst/>
          </a:prstGeom>
        </p:spPr>
      </p:pic>
      <p:sp>
        <p:nvSpPr>
          <p:cNvPr id="9" name="Content Placeholder 2">
            <a:extLst>
              <a:ext uri="{FF2B5EF4-FFF2-40B4-BE49-F238E27FC236}">
                <a16:creationId xmlns:a16="http://schemas.microsoft.com/office/drawing/2014/main" id="{413C3BA9-67F9-4B1E-A7D0-A833218FA7CC}"/>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13963C3F-377F-4A93-84DE-7802AABCB16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F2655A6-6B8B-498F-A526-2D0786A4FBAD}" type="slidenum">
              <a:rPr lang="en-US" smtClean="0"/>
              <a:pPr/>
              <a:t>‹#›</a:t>
            </a:fld>
            <a:endParaRPr lang="en-US"/>
          </a:p>
        </p:txBody>
      </p:sp>
      <p:pic>
        <p:nvPicPr>
          <p:cNvPr id="15" name="Picture 14">
            <a:extLst>
              <a:ext uri="{FF2B5EF4-FFF2-40B4-BE49-F238E27FC236}">
                <a16:creationId xmlns:a16="http://schemas.microsoft.com/office/drawing/2014/main" id="{11807089-8745-4955-974B-83B8C2F3E9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8252440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ullet Point Left w/Picture R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60E60D2-B536-438D-9440-A8746C8CDB2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5502CE8-258F-46A9-AB90-0F32F08779BC}" type="datetime1">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11" name="Content Placeholder 6">
            <a:extLst>
              <a:ext uri="{FF2B5EF4-FFF2-40B4-BE49-F238E27FC236}">
                <a16:creationId xmlns:a16="http://schemas.microsoft.com/office/drawing/2014/main" id="{E552FFC6-63C5-46F4-B3D0-B4CCC070881B}"/>
              </a:ext>
            </a:extLst>
          </p:cNvPr>
          <p:cNvSpPr>
            <a:spLocks noGrp="1"/>
          </p:cNvSpPr>
          <p:nvPr>
            <p:ph sz="quarter" idx="13" hasCustomPrompt="1"/>
          </p:nvPr>
        </p:nvSpPr>
        <p:spPr>
          <a:xfrm>
            <a:off x="514350" y="504826"/>
            <a:ext cx="5730586"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1B8FE3A1-2EA1-463A-8B77-41FA121F1B0A}"/>
              </a:ext>
            </a:extLst>
          </p:cNvPr>
          <p:cNvSpPr>
            <a:spLocks noGrp="1"/>
          </p:cNvSpPr>
          <p:nvPr>
            <p:ph type="body" sz="quarter" idx="15" hasCustomPrompt="1"/>
          </p:nvPr>
        </p:nvSpPr>
        <p:spPr>
          <a:xfrm>
            <a:off x="514350" y="1000125"/>
            <a:ext cx="5730586"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 name="Picture Placeholder 2">
            <a:extLst>
              <a:ext uri="{FF2B5EF4-FFF2-40B4-BE49-F238E27FC236}">
                <a16:creationId xmlns:a16="http://schemas.microsoft.com/office/drawing/2014/main" id="{A56DE8C3-0EEB-41EE-A5A8-E1623FBBCDBA}"/>
              </a:ext>
            </a:extLst>
          </p:cNvPr>
          <p:cNvSpPr>
            <a:spLocks noGrp="1"/>
          </p:cNvSpPr>
          <p:nvPr>
            <p:ph type="pic" sz="quarter" idx="14"/>
          </p:nvPr>
        </p:nvSpPr>
        <p:spPr>
          <a:xfrm>
            <a:off x="6581775" y="599096"/>
            <a:ext cx="5610225" cy="5646737"/>
          </a:xfrm>
        </p:spPr>
        <p:txBody>
          <a:bodyPr/>
          <a:lstStyle>
            <a:lvl1pPr marL="0" indent="0">
              <a:buNone/>
              <a:defRPr/>
            </a:lvl1pPr>
          </a:lstStyle>
          <a:p>
            <a:endParaRPr lang="en-US"/>
          </a:p>
        </p:txBody>
      </p:sp>
      <p:sp>
        <p:nvSpPr>
          <p:cNvPr id="14" name="Content Placeholder 2">
            <a:extLst>
              <a:ext uri="{FF2B5EF4-FFF2-40B4-BE49-F238E27FC236}">
                <a16:creationId xmlns:a16="http://schemas.microsoft.com/office/drawing/2014/main" id="{650FD446-7E2E-438D-9064-DD69E6B7829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8" name="Slide Number Placeholder 24">
            <a:extLst>
              <a:ext uri="{FF2B5EF4-FFF2-40B4-BE49-F238E27FC236}">
                <a16:creationId xmlns:a16="http://schemas.microsoft.com/office/drawing/2014/main" id="{E544B8E3-46CA-4C09-97A4-8BB38EF33473}"/>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C4A15BC-A2EB-44FC-9F62-E34FBC27CAEA}" type="slidenum">
              <a:rPr lang="en-US" smtClean="0"/>
              <a:pPr/>
              <a:t>‹#›</a:t>
            </a:fld>
            <a:endParaRPr lang="en-US"/>
          </a:p>
        </p:txBody>
      </p:sp>
      <p:pic>
        <p:nvPicPr>
          <p:cNvPr id="17" name="Picture 16">
            <a:extLst>
              <a:ext uri="{FF2B5EF4-FFF2-40B4-BE49-F238E27FC236}">
                <a16:creationId xmlns:a16="http://schemas.microsoft.com/office/drawing/2014/main" id="{F920FB86-15C7-4974-AA7E-C2EE86FA05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6944008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 Bullet Point w/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0A2296F-9636-42B0-AE17-4861176B21D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47F3FF1-6BF5-4481-8A35-9463A69802AC}" type="datetime1">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3" name="Picture Placeholder 2"/>
          <p:cNvSpPr>
            <a:spLocks noGrp="1"/>
          </p:cNvSpPr>
          <p:nvPr>
            <p:ph type="pic" sz="quarter" idx="14"/>
          </p:nvPr>
        </p:nvSpPr>
        <p:spPr>
          <a:xfrm>
            <a:off x="0" y="932470"/>
            <a:ext cx="5610225" cy="5313363"/>
          </a:xfrm>
        </p:spPr>
        <p:txBody>
          <a:bodyPr/>
          <a:lstStyle/>
          <a:p>
            <a:endParaRPr lang="en-US"/>
          </a:p>
        </p:txBody>
      </p:sp>
      <p:sp>
        <p:nvSpPr>
          <p:cNvPr id="8" name="Content Placeholder 7"/>
          <p:cNvSpPr>
            <a:spLocks noGrp="1"/>
          </p:cNvSpPr>
          <p:nvPr>
            <p:ph sz="quarter" idx="15" hasCustomPrompt="1"/>
          </p:nvPr>
        </p:nvSpPr>
        <p:spPr>
          <a:xfrm>
            <a:off x="6457950" y="485775"/>
            <a:ext cx="5178425" cy="657225"/>
          </a:xfrm>
        </p:spPr>
        <p:txBody>
          <a:bodyPr>
            <a:normAutofit/>
          </a:bodyPr>
          <a:lstStyle>
            <a:lvl1pPr marL="0" indent="0" algn="r">
              <a:buFontTx/>
              <a:buNone/>
              <a:defRPr sz="2800" b="1"/>
            </a:lvl1pPr>
          </a:lstStyle>
          <a:p>
            <a:pPr lvl="0"/>
            <a:r>
              <a:rPr lang="en-US"/>
              <a:t>Title</a:t>
            </a:r>
          </a:p>
        </p:txBody>
      </p:sp>
      <p:sp>
        <p:nvSpPr>
          <p:cNvPr id="10" name="Content Placeholder 9"/>
          <p:cNvSpPr>
            <a:spLocks noGrp="1"/>
          </p:cNvSpPr>
          <p:nvPr>
            <p:ph sz="quarter" idx="16" hasCustomPrompt="1"/>
          </p:nvPr>
        </p:nvSpPr>
        <p:spPr>
          <a:xfrm>
            <a:off x="6457950" y="1123950"/>
            <a:ext cx="5178425" cy="400050"/>
          </a:xfrm>
        </p:spPr>
        <p:txBody>
          <a:bodyPr>
            <a:normAutofit/>
          </a:bodyPr>
          <a:lstStyle>
            <a:lvl1pPr marL="0" indent="0" algn="r">
              <a:buNone/>
              <a:defRPr sz="1900" b="1" baseline="0">
                <a:solidFill>
                  <a:srgbClr val="5098D1"/>
                </a:solidFill>
              </a:defRPr>
            </a:lvl1pPr>
          </a:lstStyle>
          <a:p>
            <a:pPr lvl="0"/>
            <a:r>
              <a:rPr lang="en-US"/>
              <a:t>Subtitle</a:t>
            </a:r>
          </a:p>
        </p:txBody>
      </p:sp>
      <p:sp>
        <p:nvSpPr>
          <p:cNvPr id="11" name="Content Placeholder 2">
            <a:extLst>
              <a:ext uri="{FF2B5EF4-FFF2-40B4-BE49-F238E27FC236}">
                <a16:creationId xmlns:a16="http://schemas.microsoft.com/office/drawing/2014/main" id="{7F7016AA-A6A5-449C-B4E1-A96744FABDDA}"/>
              </a:ext>
            </a:extLst>
          </p:cNvPr>
          <p:cNvSpPr>
            <a:spLocks noGrp="1"/>
          </p:cNvSpPr>
          <p:nvPr>
            <p:ph sz="half" idx="1" hasCustomPrompt="1"/>
          </p:nvPr>
        </p:nvSpPr>
        <p:spPr>
          <a:xfrm>
            <a:off x="6457950" y="1685870"/>
            <a:ext cx="5178015" cy="4465691"/>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6" name="Slide Number Placeholder 24">
            <a:extLst>
              <a:ext uri="{FF2B5EF4-FFF2-40B4-BE49-F238E27FC236}">
                <a16:creationId xmlns:a16="http://schemas.microsoft.com/office/drawing/2014/main" id="{D34FB06D-EE37-4AC7-A133-29036EFE1CD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A9DF289-5DFB-4CE2-A49E-A18DF61B66D4}" type="slidenum">
              <a:rPr lang="en-US" smtClean="0"/>
              <a:pPr/>
              <a:t>‹#›</a:t>
            </a:fld>
            <a:endParaRPr lang="en-US"/>
          </a:p>
        </p:txBody>
      </p:sp>
      <p:pic>
        <p:nvPicPr>
          <p:cNvPr id="18" name="Picture 17">
            <a:extLst>
              <a:ext uri="{FF2B5EF4-FFF2-40B4-BE49-F238E27FC236}">
                <a16:creationId xmlns:a16="http://schemas.microsoft.com/office/drawing/2014/main" id="{253E2EEF-174C-41F8-8A0A-EA624298CE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5953091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Bullet Point w/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E596AAA-AA92-4458-A6D3-436EDC691691}"/>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D825209-7025-48B5-83CF-D12949CEAE60}" type="datetime1">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11" name="Content Placeholder 6">
            <a:extLst>
              <a:ext uri="{FF2B5EF4-FFF2-40B4-BE49-F238E27FC236}">
                <a16:creationId xmlns:a16="http://schemas.microsoft.com/office/drawing/2014/main" id="{E552FFC6-63C5-46F4-B3D0-B4CCC070881B}"/>
              </a:ext>
            </a:extLst>
          </p:cNvPr>
          <p:cNvSpPr>
            <a:spLocks noGrp="1"/>
          </p:cNvSpPr>
          <p:nvPr>
            <p:ph sz="quarter" idx="13" hasCustomPrompt="1"/>
          </p:nvPr>
        </p:nvSpPr>
        <p:spPr>
          <a:xfrm>
            <a:off x="6042307" y="504826"/>
            <a:ext cx="5730586" cy="571500"/>
          </a:xfrm>
        </p:spPr>
        <p:txBody>
          <a:bodyPr>
            <a:noAutofit/>
          </a:bodyPr>
          <a:lstStyle>
            <a:lvl1pPr marL="0" indent="0">
              <a:buNone/>
              <a:defRPr sz="32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1B8FE3A1-2EA1-463A-8B77-41FA121F1B0A}"/>
              </a:ext>
            </a:extLst>
          </p:cNvPr>
          <p:cNvSpPr>
            <a:spLocks noGrp="1"/>
          </p:cNvSpPr>
          <p:nvPr>
            <p:ph type="body" sz="quarter" idx="15" hasCustomPrompt="1"/>
          </p:nvPr>
        </p:nvSpPr>
        <p:spPr>
          <a:xfrm>
            <a:off x="6042307" y="1000125"/>
            <a:ext cx="5730586" cy="495300"/>
          </a:xfrm>
        </p:spPr>
        <p:txBody>
          <a:bodyPr>
            <a:normAutofit/>
          </a:bodyPr>
          <a:lstStyle>
            <a:lvl1pPr marL="0" indent="0">
              <a:buNone/>
              <a:defRPr sz="1800" b="1" baseline="0">
                <a:solidFill>
                  <a:srgbClr val="5098D1"/>
                </a:solidFill>
              </a:defRPr>
            </a:lvl1pPr>
          </a:lstStyle>
          <a:p>
            <a:pPr lvl="0"/>
            <a:r>
              <a:rPr lang="en-US"/>
              <a:t>Subtitle</a:t>
            </a:r>
          </a:p>
        </p:txBody>
      </p:sp>
      <p:sp>
        <p:nvSpPr>
          <p:cNvPr id="10" name="Picture Placeholder 2">
            <a:extLst>
              <a:ext uri="{FF2B5EF4-FFF2-40B4-BE49-F238E27FC236}">
                <a16:creationId xmlns:a16="http://schemas.microsoft.com/office/drawing/2014/main" id="{A56DE8C3-0EEB-41EE-A5A8-E1623FBBCDBA}"/>
              </a:ext>
            </a:extLst>
          </p:cNvPr>
          <p:cNvSpPr>
            <a:spLocks noGrp="1"/>
          </p:cNvSpPr>
          <p:nvPr>
            <p:ph type="pic" sz="quarter" idx="14"/>
          </p:nvPr>
        </p:nvSpPr>
        <p:spPr>
          <a:xfrm>
            <a:off x="0" y="599096"/>
            <a:ext cx="5610225" cy="5646737"/>
          </a:xfrm>
        </p:spPr>
        <p:txBody>
          <a:bodyPr/>
          <a:lstStyle>
            <a:lvl1pPr marL="0" indent="0">
              <a:buNone/>
              <a:defRPr/>
            </a:lvl1pPr>
          </a:lstStyle>
          <a:p>
            <a:endParaRPr lang="en-US"/>
          </a:p>
        </p:txBody>
      </p:sp>
      <p:sp>
        <p:nvSpPr>
          <p:cNvPr id="13" name="Content Placeholder 2">
            <a:extLst>
              <a:ext uri="{FF2B5EF4-FFF2-40B4-BE49-F238E27FC236}">
                <a16:creationId xmlns:a16="http://schemas.microsoft.com/office/drawing/2014/main" id="{DC396CCD-FE93-4948-AD6F-AC9E7E57CB21}"/>
              </a:ext>
            </a:extLst>
          </p:cNvPr>
          <p:cNvSpPr>
            <a:spLocks noGrp="1"/>
          </p:cNvSpPr>
          <p:nvPr>
            <p:ph sz="half" idx="17" hasCustomPrompt="1"/>
          </p:nvPr>
        </p:nvSpPr>
        <p:spPr>
          <a:xfrm>
            <a:off x="6042308" y="1735280"/>
            <a:ext cx="5730586" cy="4416281"/>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8" name="Slide Number Placeholder 24">
            <a:extLst>
              <a:ext uri="{FF2B5EF4-FFF2-40B4-BE49-F238E27FC236}">
                <a16:creationId xmlns:a16="http://schemas.microsoft.com/office/drawing/2014/main" id="{FE199565-46D0-4A65-ADC3-D6920B0F359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207C95D0-5E48-4FDD-9B80-D8B1B3323BCF}" type="slidenum">
              <a:rPr lang="en-US" smtClean="0"/>
              <a:pPr/>
              <a:t>‹#›</a:t>
            </a:fld>
            <a:endParaRPr lang="en-US"/>
          </a:p>
        </p:txBody>
      </p:sp>
      <p:pic>
        <p:nvPicPr>
          <p:cNvPr id="17" name="Picture 16">
            <a:extLst>
              <a:ext uri="{FF2B5EF4-FFF2-40B4-BE49-F238E27FC236}">
                <a16:creationId xmlns:a16="http://schemas.microsoft.com/office/drawing/2014/main" id="{E7DE0075-EFC2-4DF6-980E-B5FCECCFCF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4715210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Full Paragraph ">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718E7C3-6ACC-4321-BBFD-06C8E62CDA58}"/>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hasCustomPrompt="1"/>
          </p:nvPr>
        </p:nvSpPr>
        <p:spPr>
          <a:xfrm>
            <a:off x="514349" y="1762126"/>
            <a:ext cx="11121615" cy="4095749"/>
          </a:xfrm>
        </p:spPr>
        <p:txBody>
          <a:bodyPr>
            <a:normAutofit/>
          </a:bodyPr>
          <a:lstStyle>
            <a:lvl1pPr marL="0" indent="0">
              <a:buNone/>
              <a:defRPr sz="18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spcBef>
                <a:spcPts val="1200"/>
              </a:spcBef>
              <a:spcAft>
                <a:spcPts val="1200"/>
              </a:spcAft>
              <a:buClr>
                <a:srgbClr val="2B3339"/>
              </a:buClr>
              <a:buSzPct val="85000"/>
            </a:pPr>
            <a:r>
              <a:rPr lang="en-US">
                <a:solidFill>
                  <a:schemeClr val="accent6"/>
                </a:solidFill>
              </a:rPr>
              <a:t>Our workforce management solutions and technology enable forward-thinking public servants in the local and state governments to innovate, increase transparency, and ultimately improve the lives of everyday Americans.</a:t>
            </a:r>
          </a:p>
          <a:p>
            <a:pPr>
              <a:spcBef>
                <a:spcPts val="1200"/>
              </a:spcBef>
              <a:spcAft>
                <a:spcPts val="1200"/>
              </a:spcAft>
              <a:buClr>
                <a:srgbClr val="2B3339"/>
              </a:buClr>
              <a:buSzPct val="85000"/>
            </a:pPr>
            <a:r>
              <a:rPr lang="en-US">
                <a:solidFill>
                  <a:schemeClr val="accent6"/>
                </a:solidFill>
              </a:rPr>
              <a:t>Lorem ipsum dolor sit </a:t>
            </a:r>
            <a:r>
              <a:rPr lang="en-US" err="1">
                <a:solidFill>
                  <a:schemeClr val="accent6"/>
                </a:solidFill>
              </a:rPr>
              <a:t>amet</a:t>
            </a:r>
            <a:r>
              <a:rPr lang="en-US">
                <a:solidFill>
                  <a:schemeClr val="accent6"/>
                </a:solidFill>
              </a:rPr>
              <a:t>, </a:t>
            </a:r>
            <a:r>
              <a:rPr lang="en-US" err="1">
                <a:solidFill>
                  <a:schemeClr val="accent6"/>
                </a:solidFill>
              </a:rPr>
              <a:t>consectetur</a:t>
            </a:r>
            <a:r>
              <a:rPr lang="en-US">
                <a:solidFill>
                  <a:schemeClr val="accent6"/>
                </a:solidFill>
              </a:rPr>
              <a:t> </a:t>
            </a:r>
            <a:r>
              <a:rPr lang="en-US" err="1">
                <a:solidFill>
                  <a:schemeClr val="accent6"/>
                </a:solidFill>
              </a:rPr>
              <a:t>adipiscing</a:t>
            </a:r>
            <a:r>
              <a:rPr lang="en-US">
                <a:solidFill>
                  <a:schemeClr val="accent6"/>
                </a:solidFill>
              </a:rPr>
              <a:t> </a:t>
            </a:r>
            <a:r>
              <a:rPr lang="en-US" err="1">
                <a:solidFill>
                  <a:schemeClr val="accent6"/>
                </a:solidFill>
              </a:rPr>
              <a:t>elit</a:t>
            </a:r>
            <a:r>
              <a:rPr lang="en-US">
                <a:solidFill>
                  <a:schemeClr val="accent6"/>
                </a:solidFill>
              </a:rPr>
              <a:t>, </a:t>
            </a:r>
            <a:r>
              <a:rPr lang="en-US" err="1">
                <a:solidFill>
                  <a:schemeClr val="accent6"/>
                </a:solidFill>
              </a:rPr>
              <a:t>sed</a:t>
            </a:r>
            <a:r>
              <a:rPr lang="en-US">
                <a:solidFill>
                  <a:schemeClr val="accent6"/>
                </a:solidFill>
              </a:rPr>
              <a:t> do </a:t>
            </a:r>
            <a:r>
              <a:rPr lang="en-US" err="1">
                <a:solidFill>
                  <a:schemeClr val="accent6"/>
                </a:solidFill>
              </a:rPr>
              <a:t>eiusmod</a:t>
            </a:r>
            <a:r>
              <a:rPr lang="en-US">
                <a:solidFill>
                  <a:schemeClr val="accent6"/>
                </a:solidFill>
              </a:rPr>
              <a:t> </a:t>
            </a:r>
            <a:r>
              <a:rPr lang="en-US" err="1">
                <a:solidFill>
                  <a:schemeClr val="accent6"/>
                </a:solidFill>
              </a:rPr>
              <a:t>tempor</a:t>
            </a:r>
            <a:r>
              <a:rPr lang="en-US">
                <a:solidFill>
                  <a:schemeClr val="accent6"/>
                </a:solidFill>
              </a:rPr>
              <a:t> </a:t>
            </a:r>
            <a:r>
              <a:rPr lang="en-US" err="1">
                <a:solidFill>
                  <a:schemeClr val="accent6"/>
                </a:solidFill>
              </a:rPr>
              <a:t>incididunt</a:t>
            </a:r>
            <a:r>
              <a:rPr lang="en-US">
                <a:solidFill>
                  <a:schemeClr val="accent6"/>
                </a:solidFill>
              </a:rPr>
              <a:t> </a:t>
            </a:r>
            <a:r>
              <a:rPr lang="en-US" err="1">
                <a:solidFill>
                  <a:schemeClr val="accent6"/>
                </a:solidFill>
              </a:rPr>
              <a:t>ut</a:t>
            </a:r>
            <a:r>
              <a:rPr lang="en-US">
                <a:solidFill>
                  <a:schemeClr val="accent6"/>
                </a:solidFill>
              </a:rPr>
              <a:t> </a:t>
            </a:r>
            <a:r>
              <a:rPr lang="en-US" err="1">
                <a:solidFill>
                  <a:schemeClr val="accent6"/>
                </a:solidFill>
              </a:rPr>
              <a:t>labore</a:t>
            </a:r>
            <a:r>
              <a:rPr lang="en-US">
                <a:solidFill>
                  <a:schemeClr val="accent6"/>
                </a:solidFill>
              </a:rPr>
              <a:t> et dolore magna </a:t>
            </a:r>
            <a:r>
              <a:rPr lang="en-US" err="1">
                <a:solidFill>
                  <a:schemeClr val="accent6"/>
                </a:solidFill>
              </a:rPr>
              <a:t>aliqua</a:t>
            </a:r>
            <a:r>
              <a:rPr lang="en-US">
                <a:solidFill>
                  <a:schemeClr val="accent6"/>
                </a:solidFill>
              </a:rPr>
              <a:t>. </a:t>
            </a:r>
            <a:r>
              <a:rPr lang="en-US" err="1">
                <a:solidFill>
                  <a:schemeClr val="accent6"/>
                </a:solidFill>
              </a:rPr>
              <a:t>Ut</a:t>
            </a:r>
            <a:r>
              <a:rPr lang="en-US">
                <a:solidFill>
                  <a:schemeClr val="accent6"/>
                </a:solidFill>
              </a:rPr>
              <a:t> </a:t>
            </a:r>
            <a:r>
              <a:rPr lang="en-US" err="1">
                <a:solidFill>
                  <a:schemeClr val="accent6"/>
                </a:solidFill>
              </a:rPr>
              <a:t>enim</a:t>
            </a:r>
            <a:r>
              <a:rPr lang="en-US">
                <a:solidFill>
                  <a:schemeClr val="accent6"/>
                </a:solidFill>
              </a:rPr>
              <a:t> ad minim </a:t>
            </a:r>
            <a:r>
              <a:rPr lang="en-US" err="1">
                <a:solidFill>
                  <a:schemeClr val="accent6"/>
                </a:solidFill>
              </a:rPr>
              <a:t>veniam</a:t>
            </a:r>
            <a:r>
              <a:rPr lang="en-US">
                <a:solidFill>
                  <a:schemeClr val="accent6"/>
                </a:solidFill>
              </a:rPr>
              <a:t>, </a:t>
            </a:r>
            <a:r>
              <a:rPr lang="en-US" err="1">
                <a:solidFill>
                  <a:schemeClr val="accent6"/>
                </a:solidFill>
              </a:rPr>
              <a:t>quis</a:t>
            </a:r>
            <a:r>
              <a:rPr lang="en-US">
                <a:solidFill>
                  <a:schemeClr val="accent6"/>
                </a:solidFill>
              </a:rPr>
              <a:t> </a:t>
            </a:r>
            <a:r>
              <a:rPr lang="en-US" err="1">
                <a:solidFill>
                  <a:schemeClr val="accent6"/>
                </a:solidFill>
              </a:rPr>
              <a:t>nostrud</a:t>
            </a:r>
            <a:r>
              <a:rPr lang="en-US">
                <a:solidFill>
                  <a:schemeClr val="accent6"/>
                </a:solidFill>
              </a:rPr>
              <a:t> exercitation </a:t>
            </a:r>
            <a:r>
              <a:rPr lang="en-US" err="1">
                <a:solidFill>
                  <a:schemeClr val="accent6"/>
                </a:solidFill>
              </a:rPr>
              <a:t>ullamco</a:t>
            </a:r>
            <a:r>
              <a:rPr lang="en-US">
                <a:solidFill>
                  <a:schemeClr val="accent6"/>
                </a:solidFill>
              </a:rPr>
              <a:t> </a:t>
            </a:r>
            <a:r>
              <a:rPr lang="en-US" err="1">
                <a:solidFill>
                  <a:schemeClr val="accent6"/>
                </a:solidFill>
              </a:rPr>
              <a:t>laboris</a:t>
            </a:r>
            <a:r>
              <a:rPr lang="en-US">
                <a:solidFill>
                  <a:schemeClr val="accent6"/>
                </a:solidFill>
              </a:rPr>
              <a:t> nisi </a:t>
            </a:r>
            <a:r>
              <a:rPr lang="en-US" err="1">
                <a:solidFill>
                  <a:schemeClr val="accent6"/>
                </a:solidFill>
              </a:rPr>
              <a:t>ut</a:t>
            </a:r>
            <a:r>
              <a:rPr lang="en-US">
                <a:solidFill>
                  <a:schemeClr val="accent6"/>
                </a:solidFill>
              </a:rPr>
              <a:t> </a:t>
            </a:r>
            <a:r>
              <a:rPr lang="en-US" err="1">
                <a:solidFill>
                  <a:schemeClr val="accent6"/>
                </a:solidFill>
              </a:rPr>
              <a:t>aliquip</a:t>
            </a:r>
            <a:r>
              <a:rPr lang="en-US">
                <a:solidFill>
                  <a:schemeClr val="accent6"/>
                </a:solidFill>
              </a:rPr>
              <a:t> ex </a:t>
            </a:r>
            <a:r>
              <a:rPr lang="en-US" err="1">
                <a:solidFill>
                  <a:schemeClr val="accent6"/>
                </a:solidFill>
              </a:rPr>
              <a:t>ea</a:t>
            </a:r>
            <a:r>
              <a:rPr lang="en-US">
                <a:solidFill>
                  <a:schemeClr val="accent6"/>
                </a:solidFill>
              </a:rPr>
              <a:t> </a:t>
            </a:r>
            <a:r>
              <a:rPr lang="en-US" err="1">
                <a:solidFill>
                  <a:schemeClr val="accent6"/>
                </a:solidFill>
              </a:rPr>
              <a:t>commodo</a:t>
            </a:r>
            <a:r>
              <a:rPr lang="en-US">
                <a:solidFill>
                  <a:schemeClr val="accent6"/>
                </a:solidFill>
              </a:rPr>
              <a:t> </a:t>
            </a:r>
            <a:r>
              <a:rPr lang="en-US" err="1">
                <a:solidFill>
                  <a:schemeClr val="accent6"/>
                </a:solidFill>
              </a:rPr>
              <a:t>consequat</a:t>
            </a:r>
            <a:r>
              <a:rPr lang="en-US">
                <a:solidFill>
                  <a:schemeClr val="accent6"/>
                </a:solidFill>
              </a:rPr>
              <a:t>. Duis </a:t>
            </a:r>
            <a:r>
              <a:rPr lang="en-US" err="1">
                <a:solidFill>
                  <a:schemeClr val="accent6"/>
                </a:solidFill>
              </a:rPr>
              <a:t>aute</a:t>
            </a:r>
            <a:r>
              <a:rPr lang="en-US">
                <a:solidFill>
                  <a:schemeClr val="accent6"/>
                </a:solidFill>
              </a:rPr>
              <a:t> </a:t>
            </a:r>
            <a:r>
              <a:rPr lang="en-US" err="1">
                <a:solidFill>
                  <a:schemeClr val="accent6"/>
                </a:solidFill>
              </a:rPr>
              <a:t>irure</a:t>
            </a:r>
            <a:r>
              <a:rPr lang="en-US">
                <a:solidFill>
                  <a:schemeClr val="accent6"/>
                </a:solidFill>
              </a:rPr>
              <a:t> dolor in </a:t>
            </a:r>
            <a:r>
              <a:rPr lang="en-US" err="1">
                <a:solidFill>
                  <a:schemeClr val="accent6"/>
                </a:solidFill>
              </a:rPr>
              <a:t>reprehenderit</a:t>
            </a:r>
            <a:r>
              <a:rPr lang="en-US">
                <a:solidFill>
                  <a:schemeClr val="accent6"/>
                </a:solidFill>
              </a:rPr>
              <a:t> in </a:t>
            </a:r>
            <a:r>
              <a:rPr lang="en-US" err="1">
                <a:solidFill>
                  <a:schemeClr val="accent6"/>
                </a:solidFill>
              </a:rPr>
              <a:t>voluptate</a:t>
            </a:r>
            <a:r>
              <a:rPr lang="en-US">
                <a:solidFill>
                  <a:schemeClr val="accent6"/>
                </a:solidFill>
              </a:rPr>
              <a:t> </a:t>
            </a:r>
            <a:r>
              <a:rPr lang="en-US" err="1">
                <a:solidFill>
                  <a:schemeClr val="accent6"/>
                </a:solidFill>
              </a:rPr>
              <a:t>velit</a:t>
            </a:r>
            <a:r>
              <a:rPr lang="en-US">
                <a:solidFill>
                  <a:schemeClr val="accent6"/>
                </a:solidFill>
              </a:rPr>
              <a:t> </a:t>
            </a:r>
            <a:r>
              <a:rPr lang="en-US" err="1">
                <a:solidFill>
                  <a:schemeClr val="accent6"/>
                </a:solidFill>
              </a:rPr>
              <a:t>esse</a:t>
            </a:r>
            <a:r>
              <a:rPr lang="en-US">
                <a:solidFill>
                  <a:schemeClr val="accent6"/>
                </a:solidFill>
              </a:rPr>
              <a:t> </a:t>
            </a:r>
            <a:r>
              <a:rPr lang="en-US" err="1">
                <a:solidFill>
                  <a:schemeClr val="accent6"/>
                </a:solidFill>
              </a:rPr>
              <a:t>cillum</a:t>
            </a:r>
            <a:r>
              <a:rPr lang="en-US">
                <a:solidFill>
                  <a:schemeClr val="accent6"/>
                </a:solidFill>
              </a:rPr>
              <a:t> dolore </a:t>
            </a:r>
            <a:r>
              <a:rPr lang="en-US" err="1">
                <a:solidFill>
                  <a:schemeClr val="accent6"/>
                </a:solidFill>
              </a:rPr>
              <a:t>eu</a:t>
            </a:r>
            <a:r>
              <a:rPr lang="en-US">
                <a:solidFill>
                  <a:schemeClr val="accent6"/>
                </a:solidFill>
              </a:rPr>
              <a:t> </a:t>
            </a:r>
            <a:r>
              <a:rPr lang="en-US" err="1">
                <a:solidFill>
                  <a:schemeClr val="accent6"/>
                </a:solidFill>
              </a:rPr>
              <a:t>fugiat</a:t>
            </a:r>
            <a:r>
              <a:rPr lang="en-US">
                <a:solidFill>
                  <a:schemeClr val="accent6"/>
                </a:solidFill>
              </a:rPr>
              <a:t> </a:t>
            </a:r>
            <a:r>
              <a:rPr lang="en-US" err="1">
                <a:solidFill>
                  <a:schemeClr val="accent6"/>
                </a:solidFill>
              </a:rPr>
              <a:t>nulla</a:t>
            </a:r>
            <a:r>
              <a:rPr lang="en-US">
                <a:solidFill>
                  <a:schemeClr val="accent6"/>
                </a:solidFill>
              </a:rPr>
              <a:t> </a:t>
            </a:r>
            <a:r>
              <a:rPr lang="en-US" err="1">
                <a:solidFill>
                  <a:schemeClr val="accent6"/>
                </a:solidFill>
              </a:rPr>
              <a:t>pariatur</a:t>
            </a:r>
            <a:r>
              <a:rPr lang="en-US">
                <a:solidFill>
                  <a:schemeClr val="accent6"/>
                </a:solidFill>
              </a:rPr>
              <a:t>. </a:t>
            </a:r>
            <a:r>
              <a:rPr lang="en-US" err="1">
                <a:solidFill>
                  <a:schemeClr val="accent6"/>
                </a:solidFill>
              </a:rPr>
              <a:t>Excepteur</a:t>
            </a:r>
            <a:r>
              <a:rPr lang="en-US">
                <a:solidFill>
                  <a:schemeClr val="accent6"/>
                </a:solidFill>
              </a:rPr>
              <a:t> </a:t>
            </a:r>
            <a:r>
              <a:rPr lang="en-US" err="1">
                <a:solidFill>
                  <a:schemeClr val="accent6"/>
                </a:solidFill>
              </a:rPr>
              <a:t>sint</a:t>
            </a:r>
            <a:r>
              <a:rPr lang="en-US">
                <a:solidFill>
                  <a:schemeClr val="accent6"/>
                </a:solidFill>
              </a:rPr>
              <a:t> </a:t>
            </a:r>
            <a:r>
              <a:rPr lang="en-US" err="1">
                <a:solidFill>
                  <a:schemeClr val="accent6"/>
                </a:solidFill>
              </a:rPr>
              <a:t>occaecat</a:t>
            </a:r>
            <a:r>
              <a:rPr lang="en-US">
                <a:solidFill>
                  <a:schemeClr val="accent6"/>
                </a:solidFill>
              </a:rPr>
              <a:t> </a:t>
            </a:r>
            <a:r>
              <a:rPr lang="en-US" err="1">
                <a:solidFill>
                  <a:schemeClr val="accent6"/>
                </a:solidFill>
              </a:rPr>
              <a:t>cupidatat</a:t>
            </a:r>
            <a:r>
              <a:rPr lang="en-US">
                <a:solidFill>
                  <a:schemeClr val="accent6"/>
                </a:solidFill>
              </a:rPr>
              <a:t> non </a:t>
            </a:r>
            <a:r>
              <a:rPr lang="en-US" err="1">
                <a:solidFill>
                  <a:schemeClr val="accent6"/>
                </a:solidFill>
              </a:rPr>
              <a:t>proident</a:t>
            </a:r>
            <a:r>
              <a:rPr lang="en-US">
                <a:solidFill>
                  <a:schemeClr val="accent6"/>
                </a:solidFill>
              </a:rPr>
              <a:t>, </a:t>
            </a:r>
            <a:r>
              <a:rPr lang="en-US" err="1">
                <a:solidFill>
                  <a:schemeClr val="accent6"/>
                </a:solidFill>
              </a:rPr>
              <a:t>sunt</a:t>
            </a:r>
            <a:r>
              <a:rPr lang="en-US">
                <a:solidFill>
                  <a:schemeClr val="accent6"/>
                </a:solidFill>
              </a:rPr>
              <a:t> in culpa qui </a:t>
            </a:r>
            <a:r>
              <a:rPr lang="en-US" err="1">
                <a:solidFill>
                  <a:schemeClr val="accent6"/>
                </a:solidFill>
              </a:rPr>
              <a:t>officia</a:t>
            </a:r>
            <a:r>
              <a:rPr lang="en-US">
                <a:solidFill>
                  <a:schemeClr val="accent6"/>
                </a:solidFill>
              </a:rPr>
              <a:t> </a:t>
            </a:r>
            <a:r>
              <a:rPr lang="en-US" err="1">
                <a:solidFill>
                  <a:schemeClr val="accent6"/>
                </a:solidFill>
              </a:rPr>
              <a:t>deserunt</a:t>
            </a:r>
            <a:r>
              <a:rPr lang="en-US">
                <a:solidFill>
                  <a:schemeClr val="accent6"/>
                </a:solidFill>
              </a:rPr>
              <a:t> </a:t>
            </a:r>
            <a:r>
              <a:rPr lang="en-US" err="1">
                <a:solidFill>
                  <a:schemeClr val="accent6"/>
                </a:solidFill>
              </a:rPr>
              <a:t>mollit</a:t>
            </a:r>
            <a:r>
              <a:rPr lang="en-US">
                <a:solidFill>
                  <a:schemeClr val="accent6"/>
                </a:solidFill>
              </a:rPr>
              <a:t> </a:t>
            </a:r>
            <a:r>
              <a:rPr lang="en-US" err="1">
                <a:solidFill>
                  <a:schemeClr val="accent6"/>
                </a:solidFill>
              </a:rPr>
              <a:t>anim</a:t>
            </a:r>
            <a:r>
              <a:rPr lang="en-US">
                <a:solidFill>
                  <a:schemeClr val="accent6"/>
                </a:solidFill>
              </a:rPr>
              <a:t> id </a:t>
            </a:r>
            <a:r>
              <a:rPr lang="en-US" err="1">
                <a:solidFill>
                  <a:schemeClr val="accent6"/>
                </a:solidFill>
              </a:rPr>
              <a:t>est</a:t>
            </a:r>
            <a:r>
              <a:rPr lang="en-US">
                <a:solidFill>
                  <a:schemeClr val="accent6"/>
                </a:solidFill>
              </a:rPr>
              <a:t> </a:t>
            </a:r>
            <a:r>
              <a:rPr lang="en-US" err="1">
                <a:solidFill>
                  <a:schemeClr val="accent6"/>
                </a:solidFill>
              </a:rPr>
              <a:t>laborum</a:t>
            </a:r>
            <a:r>
              <a:rPr lang="en-US">
                <a:solidFill>
                  <a:schemeClr val="accent6"/>
                </a:solidFill>
              </a:rPr>
              <a:t>.</a:t>
            </a:r>
          </a:p>
          <a:p>
            <a:pPr>
              <a:spcBef>
                <a:spcPts val="1200"/>
              </a:spcBef>
              <a:spcAft>
                <a:spcPts val="1200"/>
              </a:spcAft>
              <a:buClr>
                <a:srgbClr val="2B3339"/>
              </a:buClr>
              <a:buSzPct val="85000"/>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4" name="Date Placeholder 3"/>
          <p:cNvSpPr>
            <a:spLocks noGrp="1"/>
          </p:cNvSpPr>
          <p:nvPr>
            <p:ph type="dt" sz="half" idx="10"/>
          </p:nvPr>
        </p:nvSpPr>
        <p:spPr/>
        <p:txBody>
          <a:bodyPr/>
          <a:lstStyle/>
          <a:p>
            <a:fld id="{649E1123-535B-42B2-8937-F58864A65732}" type="datetime1">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11" name="Content Placeholder 6">
            <a:extLst>
              <a:ext uri="{FF2B5EF4-FFF2-40B4-BE49-F238E27FC236}">
                <a16:creationId xmlns:a16="http://schemas.microsoft.com/office/drawing/2014/main" id="{5E0366F9-E00F-445E-ABD4-348BA83CA5FE}"/>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456D481F-9059-41EA-8E84-6B9DB2CA2BB8}"/>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13" name="Slide Number Placeholder 24">
            <a:extLst>
              <a:ext uri="{FF2B5EF4-FFF2-40B4-BE49-F238E27FC236}">
                <a16:creationId xmlns:a16="http://schemas.microsoft.com/office/drawing/2014/main" id="{46A57318-6292-45F0-87DC-5021F5969103}"/>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137168C5-3314-46C6-9549-96B8279BC8D5}" type="slidenum">
              <a:rPr lang="en-US" smtClean="0"/>
              <a:pPr/>
              <a:t>‹#›</a:t>
            </a:fld>
            <a:endParaRPr lang="en-US"/>
          </a:p>
        </p:txBody>
      </p:sp>
      <p:pic>
        <p:nvPicPr>
          <p:cNvPr id="15" name="Picture 14">
            <a:extLst>
              <a:ext uri="{FF2B5EF4-FFF2-40B4-BE49-F238E27FC236}">
                <a16:creationId xmlns:a16="http://schemas.microsoft.com/office/drawing/2014/main" id="{5D0BF079-8A29-4130-9BD5-2F8812777E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8566000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xecutive Summar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663553" y="808532"/>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6663554" y="870098"/>
            <a:ext cx="2312806" cy="369332"/>
          </a:xfrm>
          <a:prstGeom prst="rect">
            <a:avLst/>
          </a:prstGeom>
          <a:noFill/>
        </p:spPr>
        <p:txBody>
          <a:bodyPr wrap="square" rtlCol="0">
            <a:spAutoFit/>
          </a:bodyPr>
          <a:lstStyle/>
          <a:p>
            <a:r>
              <a:rPr lang="en-US" sz="1800">
                <a:solidFill>
                  <a:srgbClr val="F58721"/>
                </a:solidFill>
              </a:rPr>
              <a:t>OUTCOMES AT WORK</a:t>
            </a:r>
          </a:p>
        </p:txBody>
      </p:sp>
      <p:sp>
        <p:nvSpPr>
          <p:cNvPr id="18" name="TextBox 17">
            <a:extLst>
              <a:ext uri="{FF2B5EF4-FFF2-40B4-BE49-F238E27FC236}">
                <a16:creationId xmlns:a16="http://schemas.microsoft.com/office/drawing/2014/main" id="{421AE0A1-7090-415F-A27E-B6EF2B8A30EB}"/>
              </a:ext>
            </a:extLst>
          </p:cNvPr>
          <p:cNvSpPr txBox="1"/>
          <p:nvPr userDrawn="1"/>
        </p:nvSpPr>
        <p:spPr>
          <a:xfrm>
            <a:off x="6579473" y="1632428"/>
            <a:ext cx="4529964" cy="400110"/>
          </a:xfrm>
          <a:prstGeom prst="rect">
            <a:avLst/>
          </a:prstGeom>
          <a:noFill/>
        </p:spPr>
        <p:txBody>
          <a:bodyPr wrap="square" rtlCol="0">
            <a:spAutoFit/>
          </a:bodyPr>
          <a:lstStyle/>
          <a:p>
            <a:r>
              <a:rPr lang="en-US" sz="2000" b="1"/>
              <a:t>Data-Driven Decisions</a:t>
            </a:r>
          </a:p>
        </p:txBody>
      </p:sp>
      <p:sp>
        <p:nvSpPr>
          <p:cNvPr id="19" name="TextBox 18">
            <a:extLst>
              <a:ext uri="{FF2B5EF4-FFF2-40B4-BE49-F238E27FC236}">
                <a16:creationId xmlns:a16="http://schemas.microsoft.com/office/drawing/2014/main" id="{73DBC407-2257-4603-A654-1F5BC72D6D17}"/>
              </a:ext>
            </a:extLst>
          </p:cNvPr>
          <p:cNvSpPr txBox="1"/>
          <p:nvPr userDrawn="1"/>
        </p:nvSpPr>
        <p:spPr>
          <a:xfrm>
            <a:off x="6579473" y="2032538"/>
            <a:ext cx="5433854" cy="307777"/>
          </a:xfrm>
          <a:prstGeom prst="rect">
            <a:avLst/>
          </a:prstGeom>
          <a:noFill/>
        </p:spPr>
        <p:txBody>
          <a:bodyPr wrap="square" rtlCol="0">
            <a:spAutoFit/>
          </a:bodyPr>
          <a:lstStyle/>
          <a:p>
            <a:r>
              <a:rPr lang="en-US" sz="1400"/>
              <a:t>Do more with less time, tighter budgets, and few people.</a:t>
            </a:r>
          </a:p>
        </p:txBody>
      </p:sp>
      <p:sp>
        <p:nvSpPr>
          <p:cNvPr id="20" name="TextBox 19">
            <a:extLst>
              <a:ext uri="{FF2B5EF4-FFF2-40B4-BE49-F238E27FC236}">
                <a16:creationId xmlns:a16="http://schemas.microsoft.com/office/drawing/2014/main" id="{D5C2B504-2E6B-436C-A1DE-0BA1DA2F065B}"/>
              </a:ext>
            </a:extLst>
          </p:cNvPr>
          <p:cNvSpPr txBox="1"/>
          <p:nvPr userDrawn="1"/>
        </p:nvSpPr>
        <p:spPr>
          <a:xfrm>
            <a:off x="6579473" y="2503205"/>
            <a:ext cx="4529964" cy="400110"/>
          </a:xfrm>
          <a:prstGeom prst="rect">
            <a:avLst/>
          </a:prstGeom>
          <a:noFill/>
        </p:spPr>
        <p:txBody>
          <a:bodyPr wrap="square" rtlCol="0">
            <a:spAutoFit/>
          </a:bodyPr>
          <a:lstStyle/>
          <a:p>
            <a:r>
              <a:rPr lang="en-US" sz="2000" b="1"/>
              <a:t>Innovation &amp; Automation</a:t>
            </a:r>
          </a:p>
        </p:txBody>
      </p:sp>
      <p:sp>
        <p:nvSpPr>
          <p:cNvPr id="21" name="TextBox 20">
            <a:extLst>
              <a:ext uri="{FF2B5EF4-FFF2-40B4-BE49-F238E27FC236}">
                <a16:creationId xmlns:a16="http://schemas.microsoft.com/office/drawing/2014/main" id="{D789FC49-3F73-411D-83F5-9C990DB4908F}"/>
              </a:ext>
            </a:extLst>
          </p:cNvPr>
          <p:cNvSpPr txBox="1"/>
          <p:nvPr userDrawn="1"/>
        </p:nvSpPr>
        <p:spPr>
          <a:xfrm>
            <a:off x="6579473" y="2903315"/>
            <a:ext cx="5433854" cy="523220"/>
          </a:xfrm>
          <a:prstGeom prst="rect">
            <a:avLst/>
          </a:prstGeom>
          <a:noFill/>
        </p:spPr>
        <p:txBody>
          <a:bodyPr wrap="square" rtlCol="0">
            <a:spAutoFit/>
          </a:bodyPr>
          <a:lstStyle/>
          <a:p>
            <a:r>
              <a:rPr lang="en-US" sz="1400"/>
              <a:t>Unlock the potential of digital to become more open, efficient, collaborative, and democratic.</a:t>
            </a:r>
          </a:p>
        </p:txBody>
      </p:sp>
      <p:sp>
        <p:nvSpPr>
          <p:cNvPr id="22" name="TextBox 21">
            <a:extLst>
              <a:ext uri="{FF2B5EF4-FFF2-40B4-BE49-F238E27FC236}">
                <a16:creationId xmlns:a16="http://schemas.microsoft.com/office/drawing/2014/main" id="{F6C5D117-95F0-4E3B-BDF4-3244EB1F84EF}"/>
              </a:ext>
            </a:extLst>
          </p:cNvPr>
          <p:cNvSpPr txBox="1"/>
          <p:nvPr userDrawn="1"/>
        </p:nvSpPr>
        <p:spPr>
          <a:xfrm>
            <a:off x="6579473" y="3589425"/>
            <a:ext cx="4529964" cy="400110"/>
          </a:xfrm>
          <a:prstGeom prst="rect">
            <a:avLst/>
          </a:prstGeom>
          <a:noFill/>
        </p:spPr>
        <p:txBody>
          <a:bodyPr wrap="square" rtlCol="0">
            <a:spAutoFit/>
          </a:bodyPr>
          <a:lstStyle/>
          <a:p>
            <a:r>
              <a:rPr lang="en-US" sz="2000" b="1"/>
              <a:t>Transparency &amp; Citizen Satisfaction</a:t>
            </a:r>
          </a:p>
        </p:txBody>
      </p:sp>
      <p:sp>
        <p:nvSpPr>
          <p:cNvPr id="23" name="TextBox 22">
            <a:extLst>
              <a:ext uri="{FF2B5EF4-FFF2-40B4-BE49-F238E27FC236}">
                <a16:creationId xmlns:a16="http://schemas.microsoft.com/office/drawing/2014/main" id="{797DE56E-D4AA-4F07-AB13-7875CA8A7626}"/>
              </a:ext>
            </a:extLst>
          </p:cNvPr>
          <p:cNvSpPr txBox="1"/>
          <p:nvPr userDrawn="1"/>
        </p:nvSpPr>
        <p:spPr>
          <a:xfrm>
            <a:off x="6579473" y="3989535"/>
            <a:ext cx="5433854" cy="523220"/>
          </a:xfrm>
          <a:prstGeom prst="rect">
            <a:avLst/>
          </a:prstGeom>
          <a:noFill/>
        </p:spPr>
        <p:txBody>
          <a:bodyPr wrap="square" rtlCol="0">
            <a:spAutoFit/>
          </a:bodyPr>
          <a:lstStyle/>
          <a:p>
            <a:r>
              <a:rPr lang="en-US" sz="1400"/>
              <a:t>Gather world class insights to drive better reporting, analytics, and transparency.</a:t>
            </a:r>
          </a:p>
        </p:txBody>
      </p:sp>
      <p:sp>
        <p:nvSpPr>
          <p:cNvPr id="24" name="TextBox 23">
            <a:extLst>
              <a:ext uri="{FF2B5EF4-FFF2-40B4-BE49-F238E27FC236}">
                <a16:creationId xmlns:a16="http://schemas.microsoft.com/office/drawing/2014/main" id="{27B72EC0-91F5-4755-A64A-3463876612DB}"/>
              </a:ext>
            </a:extLst>
          </p:cNvPr>
          <p:cNvSpPr txBox="1"/>
          <p:nvPr userDrawn="1"/>
        </p:nvSpPr>
        <p:spPr>
          <a:xfrm>
            <a:off x="6579473" y="4675645"/>
            <a:ext cx="4529964" cy="400110"/>
          </a:xfrm>
          <a:prstGeom prst="rect">
            <a:avLst/>
          </a:prstGeom>
          <a:noFill/>
        </p:spPr>
        <p:txBody>
          <a:bodyPr wrap="square" rtlCol="0">
            <a:spAutoFit/>
          </a:bodyPr>
          <a:lstStyle/>
          <a:p>
            <a:r>
              <a:rPr lang="en-US" sz="2000" b="1"/>
              <a:t>Talent Management Solutions</a:t>
            </a:r>
          </a:p>
        </p:txBody>
      </p:sp>
      <p:sp>
        <p:nvSpPr>
          <p:cNvPr id="25" name="TextBox 24">
            <a:extLst>
              <a:ext uri="{FF2B5EF4-FFF2-40B4-BE49-F238E27FC236}">
                <a16:creationId xmlns:a16="http://schemas.microsoft.com/office/drawing/2014/main" id="{5B08C87C-E109-4EF6-9711-BB5A24F8285C}"/>
              </a:ext>
            </a:extLst>
          </p:cNvPr>
          <p:cNvSpPr txBox="1"/>
          <p:nvPr userDrawn="1"/>
        </p:nvSpPr>
        <p:spPr>
          <a:xfrm>
            <a:off x="6579473" y="5075755"/>
            <a:ext cx="5433854" cy="523220"/>
          </a:xfrm>
          <a:prstGeom prst="rect">
            <a:avLst/>
          </a:prstGeom>
          <a:noFill/>
        </p:spPr>
        <p:txBody>
          <a:bodyPr wrap="square" rtlCol="0">
            <a:spAutoFit/>
          </a:bodyPr>
          <a:lstStyle/>
          <a:p>
            <a:r>
              <a:rPr lang="en-US" sz="1400"/>
              <a:t>Embrace the future workforce to make your business more productive and efficient. </a:t>
            </a:r>
          </a:p>
        </p:txBody>
      </p:sp>
      <p:pic>
        <p:nvPicPr>
          <p:cNvPr id="27" name="Picture 26">
            <a:extLst>
              <a:ext uri="{FF2B5EF4-FFF2-40B4-BE49-F238E27FC236}">
                <a16:creationId xmlns:a16="http://schemas.microsoft.com/office/drawing/2014/main" id="{2D6A4B1E-1728-4ADF-A1BB-ABFBA10A71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1821" b="3652"/>
          <a:stretch/>
        </p:blipFill>
        <p:spPr>
          <a:xfrm>
            <a:off x="3" y="797441"/>
            <a:ext cx="5612850" cy="5433238"/>
          </a:xfrm>
          <a:prstGeom prst="rect">
            <a:avLst/>
          </a:prstGeom>
        </p:spPr>
      </p:pic>
    </p:spTree>
    <p:extLst>
      <p:ext uri="{BB962C8B-B14F-4D97-AF65-F5344CB8AC3E}">
        <p14:creationId xmlns:p14="http://schemas.microsoft.com/office/powerpoint/2010/main" val="26520047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Executive Summar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663553" y="808532"/>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6663554" y="870098"/>
            <a:ext cx="2312806" cy="369332"/>
          </a:xfrm>
          <a:prstGeom prst="rect">
            <a:avLst/>
          </a:prstGeom>
          <a:noFill/>
        </p:spPr>
        <p:txBody>
          <a:bodyPr wrap="square" rtlCol="0">
            <a:spAutoFit/>
          </a:bodyPr>
          <a:lstStyle/>
          <a:p>
            <a:r>
              <a:rPr lang="en-US" sz="1800">
                <a:solidFill>
                  <a:srgbClr val="F58721"/>
                </a:solidFill>
              </a:rPr>
              <a:t>OUTCOMES AT WORK</a:t>
            </a:r>
          </a:p>
        </p:txBody>
      </p:sp>
      <p:sp>
        <p:nvSpPr>
          <p:cNvPr id="18" name="TextBox 17">
            <a:extLst>
              <a:ext uri="{FF2B5EF4-FFF2-40B4-BE49-F238E27FC236}">
                <a16:creationId xmlns:a16="http://schemas.microsoft.com/office/drawing/2014/main" id="{421AE0A1-7090-415F-A27E-B6EF2B8A30EB}"/>
              </a:ext>
            </a:extLst>
          </p:cNvPr>
          <p:cNvSpPr txBox="1"/>
          <p:nvPr userDrawn="1"/>
        </p:nvSpPr>
        <p:spPr>
          <a:xfrm>
            <a:off x="6579473" y="1632428"/>
            <a:ext cx="4529964" cy="400110"/>
          </a:xfrm>
          <a:prstGeom prst="rect">
            <a:avLst/>
          </a:prstGeom>
          <a:noFill/>
        </p:spPr>
        <p:txBody>
          <a:bodyPr wrap="square" rtlCol="0">
            <a:spAutoFit/>
          </a:bodyPr>
          <a:lstStyle/>
          <a:p>
            <a:r>
              <a:rPr lang="en-US" sz="2000" b="1"/>
              <a:t>Data-Driven Decisions</a:t>
            </a:r>
          </a:p>
        </p:txBody>
      </p:sp>
      <p:sp>
        <p:nvSpPr>
          <p:cNvPr id="19" name="TextBox 18">
            <a:extLst>
              <a:ext uri="{FF2B5EF4-FFF2-40B4-BE49-F238E27FC236}">
                <a16:creationId xmlns:a16="http://schemas.microsoft.com/office/drawing/2014/main" id="{73DBC407-2257-4603-A654-1F5BC72D6D17}"/>
              </a:ext>
            </a:extLst>
          </p:cNvPr>
          <p:cNvSpPr txBox="1"/>
          <p:nvPr userDrawn="1"/>
        </p:nvSpPr>
        <p:spPr>
          <a:xfrm>
            <a:off x="6579473" y="2032538"/>
            <a:ext cx="5433854" cy="307777"/>
          </a:xfrm>
          <a:prstGeom prst="rect">
            <a:avLst/>
          </a:prstGeom>
          <a:noFill/>
        </p:spPr>
        <p:txBody>
          <a:bodyPr wrap="square" rtlCol="0">
            <a:spAutoFit/>
          </a:bodyPr>
          <a:lstStyle/>
          <a:p>
            <a:r>
              <a:rPr lang="en-US" sz="1400"/>
              <a:t>Do more with less time, tighter budgets, and few people.</a:t>
            </a:r>
          </a:p>
        </p:txBody>
      </p:sp>
      <p:sp>
        <p:nvSpPr>
          <p:cNvPr id="20" name="TextBox 19">
            <a:extLst>
              <a:ext uri="{FF2B5EF4-FFF2-40B4-BE49-F238E27FC236}">
                <a16:creationId xmlns:a16="http://schemas.microsoft.com/office/drawing/2014/main" id="{D5C2B504-2E6B-436C-A1DE-0BA1DA2F065B}"/>
              </a:ext>
            </a:extLst>
          </p:cNvPr>
          <p:cNvSpPr txBox="1"/>
          <p:nvPr userDrawn="1"/>
        </p:nvSpPr>
        <p:spPr>
          <a:xfrm>
            <a:off x="6579473" y="2503205"/>
            <a:ext cx="4529964" cy="400110"/>
          </a:xfrm>
          <a:prstGeom prst="rect">
            <a:avLst/>
          </a:prstGeom>
          <a:noFill/>
        </p:spPr>
        <p:txBody>
          <a:bodyPr wrap="square" rtlCol="0">
            <a:spAutoFit/>
          </a:bodyPr>
          <a:lstStyle/>
          <a:p>
            <a:r>
              <a:rPr lang="en-US" sz="2000" b="1"/>
              <a:t>Innovation &amp; Automation</a:t>
            </a:r>
          </a:p>
        </p:txBody>
      </p:sp>
      <p:sp>
        <p:nvSpPr>
          <p:cNvPr id="21" name="TextBox 20">
            <a:extLst>
              <a:ext uri="{FF2B5EF4-FFF2-40B4-BE49-F238E27FC236}">
                <a16:creationId xmlns:a16="http://schemas.microsoft.com/office/drawing/2014/main" id="{D789FC49-3F73-411D-83F5-9C990DB4908F}"/>
              </a:ext>
            </a:extLst>
          </p:cNvPr>
          <p:cNvSpPr txBox="1"/>
          <p:nvPr userDrawn="1"/>
        </p:nvSpPr>
        <p:spPr>
          <a:xfrm>
            <a:off x="6579473" y="2903315"/>
            <a:ext cx="5433854" cy="523220"/>
          </a:xfrm>
          <a:prstGeom prst="rect">
            <a:avLst/>
          </a:prstGeom>
          <a:noFill/>
        </p:spPr>
        <p:txBody>
          <a:bodyPr wrap="square" rtlCol="0">
            <a:spAutoFit/>
          </a:bodyPr>
          <a:lstStyle/>
          <a:p>
            <a:r>
              <a:rPr lang="en-US" sz="1400"/>
              <a:t>Unlock the potential of digital to become more open, efficient, collaborative, and democratic.</a:t>
            </a:r>
          </a:p>
        </p:txBody>
      </p:sp>
      <p:sp>
        <p:nvSpPr>
          <p:cNvPr id="22" name="TextBox 21">
            <a:extLst>
              <a:ext uri="{FF2B5EF4-FFF2-40B4-BE49-F238E27FC236}">
                <a16:creationId xmlns:a16="http://schemas.microsoft.com/office/drawing/2014/main" id="{F6C5D117-95F0-4E3B-BDF4-3244EB1F84EF}"/>
              </a:ext>
            </a:extLst>
          </p:cNvPr>
          <p:cNvSpPr txBox="1"/>
          <p:nvPr userDrawn="1"/>
        </p:nvSpPr>
        <p:spPr>
          <a:xfrm>
            <a:off x="6579473" y="3589425"/>
            <a:ext cx="4529964" cy="400110"/>
          </a:xfrm>
          <a:prstGeom prst="rect">
            <a:avLst/>
          </a:prstGeom>
          <a:noFill/>
        </p:spPr>
        <p:txBody>
          <a:bodyPr wrap="square" rtlCol="0">
            <a:spAutoFit/>
          </a:bodyPr>
          <a:lstStyle/>
          <a:p>
            <a:r>
              <a:rPr lang="en-US" sz="2000" b="1"/>
              <a:t>Transparency &amp; Citizen Satisfaction</a:t>
            </a:r>
          </a:p>
        </p:txBody>
      </p:sp>
      <p:sp>
        <p:nvSpPr>
          <p:cNvPr id="23" name="TextBox 22">
            <a:extLst>
              <a:ext uri="{FF2B5EF4-FFF2-40B4-BE49-F238E27FC236}">
                <a16:creationId xmlns:a16="http://schemas.microsoft.com/office/drawing/2014/main" id="{797DE56E-D4AA-4F07-AB13-7875CA8A7626}"/>
              </a:ext>
            </a:extLst>
          </p:cNvPr>
          <p:cNvSpPr txBox="1"/>
          <p:nvPr userDrawn="1"/>
        </p:nvSpPr>
        <p:spPr>
          <a:xfrm>
            <a:off x="6579473" y="3989535"/>
            <a:ext cx="5433854" cy="523220"/>
          </a:xfrm>
          <a:prstGeom prst="rect">
            <a:avLst/>
          </a:prstGeom>
          <a:noFill/>
        </p:spPr>
        <p:txBody>
          <a:bodyPr wrap="square" rtlCol="0">
            <a:spAutoFit/>
          </a:bodyPr>
          <a:lstStyle/>
          <a:p>
            <a:r>
              <a:rPr lang="en-US" sz="1400"/>
              <a:t>Gather world class insights to drive better reporting, analytics, and transparency.</a:t>
            </a:r>
          </a:p>
        </p:txBody>
      </p:sp>
      <p:sp>
        <p:nvSpPr>
          <p:cNvPr id="24" name="TextBox 23">
            <a:extLst>
              <a:ext uri="{FF2B5EF4-FFF2-40B4-BE49-F238E27FC236}">
                <a16:creationId xmlns:a16="http://schemas.microsoft.com/office/drawing/2014/main" id="{27B72EC0-91F5-4755-A64A-3463876612DB}"/>
              </a:ext>
            </a:extLst>
          </p:cNvPr>
          <p:cNvSpPr txBox="1"/>
          <p:nvPr userDrawn="1"/>
        </p:nvSpPr>
        <p:spPr>
          <a:xfrm>
            <a:off x="6579473" y="4675645"/>
            <a:ext cx="4529964" cy="400110"/>
          </a:xfrm>
          <a:prstGeom prst="rect">
            <a:avLst/>
          </a:prstGeom>
          <a:noFill/>
        </p:spPr>
        <p:txBody>
          <a:bodyPr wrap="square" rtlCol="0">
            <a:spAutoFit/>
          </a:bodyPr>
          <a:lstStyle/>
          <a:p>
            <a:r>
              <a:rPr lang="en-US" sz="2000" b="1"/>
              <a:t>Talent Management Solutions</a:t>
            </a:r>
          </a:p>
        </p:txBody>
      </p:sp>
      <p:sp>
        <p:nvSpPr>
          <p:cNvPr id="25" name="TextBox 24">
            <a:extLst>
              <a:ext uri="{FF2B5EF4-FFF2-40B4-BE49-F238E27FC236}">
                <a16:creationId xmlns:a16="http://schemas.microsoft.com/office/drawing/2014/main" id="{5B08C87C-E109-4EF6-9711-BB5A24F8285C}"/>
              </a:ext>
            </a:extLst>
          </p:cNvPr>
          <p:cNvSpPr txBox="1"/>
          <p:nvPr userDrawn="1"/>
        </p:nvSpPr>
        <p:spPr>
          <a:xfrm>
            <a:off x="6579473" y="5075755"/>
            <a:ext cx="5433854" cy="523220"/>
          </a:xfrm>
          <a:prstGeom prst="rect">
            <a:avLst/>
          </a:prstGeom>
          <a:noFill/>
        </p:spPr>
        <p:txBody>
          <a:bodyPr wrap="square" rtlCol="0">
            <a:spAutoFit/>
          </a:bodyPr>
          <a:lstStyle/>
          <a:p>
            <a:r>
              <a:rPr lang="en-US" sz="1400"/>
              <a:t>Embrace the future workforce to make your business more productive and efficient. </a:t>
            </a:r>
          </a:p>
        </p:txBody>
      </p:sp>
      <p:pic>
        <p:nvPicPr>
          <p:cNvPr id="27" name="Picture 26">
            <a:extLst>
              <a:ext uri="{FF2B5EF4-FFF2-40B4-BE49-F238E27FC236}">
                <a16:creationId xmlns:a16="http://schemas.microsoft.com/office/drawing/2014/main" id="{2D6A4B1E-1728-4ADF-A1BB-ABFBA10A71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1821" b="3652"/>
          <a:stretch/>
        </p:blipFill>
        <p:spPr>
          <a:xfrm>
            <a:off x="3" y="797441"/>
            <a:ext cx="5612850" cy="5433238"/>
          </a:xfrm>
          <a:prstGeom prst="rect">
            <a:avLst/>
          </a:prstGeom>
        </p:spPr>
      </p:pic>
      <p:sp>
        <p:nvSpPr>
          <p:cNvPr id="26" name="TextBox 25">
            <a:extLst>
              <a:ext uri="{FF2B5EF4-FFF2-40B4-BE49-F238E27FC236}">
                <a16:creationId xmlns:a16="http://schemas.microsoft.com/office/drawing/2014/main" id="{9937DFB6-4FCB-476F-850E-C0CDE58F16D3}"/>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41039526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Meet Our Team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30729" y="1748604"/>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599200" y="1810170"/>
            <a:ext cx="2312806" cy="369332"/>
          </a:xfrm>
          <a:prstGeom prst="rect">
            <a:avLst/>
          </a:prstGeom>
          <a:noFill/>
        </p:spPr>
        <p:txBody>
          <a:bodyPr wrap="square" rtlCol="0">
            <a:spAutoFit/>
          </a:bodyPr>
          <a:lstStyle/>
          <a:p>
            <a:r>
              <a:rPr lang="en-US" sz="1800">
                <a:solidFill>
                  <a:srgbClr val="F58721"/>
                </a:solidFill>
              </a:rPr>
              <a:t>It’s Nice to Meet You</a:t>
            </a:r>
          </a:p>
        </p:txBody>
      </p:sp>
      <p:sp>
        <p:nvSpPr>
          <p:cNvPr id="26" name="Content Placeholder 6">
            <a:extLst>
              <a:ext uri="{FF2B5EF4-FFF2-40B4-BE49-F238E27FC236}">
                <a16:creationId xmlns:a16="http://schemas.microsoft.com/office/drawing/2014/main" id="{E342D146-CF30-49C9-9BC9-C3E79AA0A907}"/>
              </a:ext>
            </a:extLst>
          </p:cNvPr>
          <p:cNvSpPr>
            <a:spLocks noGrp="1"/>
          </p:cNvSpPr>
          <p:nvPr>
            <p:ph sz="quarter" idx="15" hasCustomPrompt="1"/>
          </p:nvPr>
        </p:nvSpPr>
        <p:spPr>
          <a:xfrm>
            <a:off x="514350" y="504826"/>
            <a:ext cx="5339912"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Meet Our Team</a:t>
            </a:r>
          </a:p>
        </p:txBody>
      </p:sp>
      <p:sp>
        <p:nvSpPr>
          <p:cNvPr id="27" name="Text Placeholder 9">
            <a:extLst>
              <a:ext uri="{FF2B5EF4-FFF2-40B4-BE49-F238E27FC236}">
                <a16:creationId xmlns:a16="http://schemas.microsoft.com/office/drawing/2014/main" id="{8129D1FC-C045-44C9-AAA1-597DFAB822BC}"/>
              </a:ext>
            </a:extLst>
          </p:cNvPr>
          <p:cNvSpPr>
            <a:spLocks noGrp="1"/>
          </p:cNvSpPr>
          <p:nvPr>
            <p:ph type="body" sz="quarter" idx="16" hasCustomPrompt="1"/>
          </p:nvPr>
        </p:nvSpPr>
        <p:spPr>
          <a:xfrm>
            <a:off x="514350" y="1000125"/>
            <a:ext cx="5339912" cy="495300"/>
          </a:xfrm>
        </p:spPr>
        <p:txBody>
          <a:bodyPr>
            <a:normAutofit/>
          </a:bodyPr>
          <a:lstStyle>
            <a:lvl1pPr marL="0" indent="0">
              <a:buNone/>
              <a:defRPr sz="2000" b="1" baseline="0">
                <a:solidFill>
                  <a:srgbClr val="5098D1"/>
                </a:solidFill>
              </a:defRPr>
            </a:lvl1pPr>
          </a:lstStyle>
          <a:p>
            <a:pPr lvl="0"/>
            <a:r>
              <a:rPr lang="en-US"/>
              <a:t>We’re ready to serve you!</a:t>
            </a:r>
          </a:p>
        </p:txBody>
      </p:sp>
      <p:sp>
        <p:nvSpPr>
          <p:cNvPr id="5" name="Picture Placeholder 4">
            <a:extLst>
              <a:ext uri="{FF2B5EF4-FFF2-40B4-BE49-F238E27FC236}">
                <a16:creationId xmlns:a16="http://schemas.microsoft.com/office/drawing/2014/main" id="{0F284068-7036-4272-A547-F5F3915FA748}"/>
              </a:ext>
            </a:extLst>
          </p:cNvPr>
          <p:cNvSpPr>
            <a:spLocks noGrp="1"/>
          </p:cNvSpPr>
          <p:nvPr>
            <p:ph type="pic" sz="quarter" idx="18"/>
          </p:nvPr>
        </p:nvSpPr>
        <p:spPr>
          <a:xfrm>
            <a:off x="7325982" y="1484457"/>
            <a:ext cx="1815219" cy="1937046"/>
          </a:xfrm>
        </p:spPr>
        <p:txBody>
          <a:bodyPr/>
          <a:lstStyle>
            <a:lvl1pPr marL="0" indent="0">
              <a:buFontTx/>
              <a:buNone/>
              <a:defRPr/>
            </a:lvl1pPr>
          </a:lstStyle>
          <a:p>
            <a:endParaRPr lang="en-US"/>
          </a:p>
        </p:txBody>
      </p:sp>
      <p:sp>
        <p:nvSpPr>
          <p:cNvPr id="28" name="Picture Placeholder 4">
            <a:extLst>
              <a:ext uri="{FF2B5EF4-FFF2-40B4-BE49-F238E27FC236}">
                <a16:creationId xmlns:a16="http://schemas.microsoft.com/office/drawing/2014/main" id="{28CA1750-72E0-4B84-B993-77AFDD907D13}"/>
              </a:ext>
            </a:extLst>
          </p:cNvPr>
          <p:cNvSpPr>
            <a:spLocks noGrp="1"/>
          </p:cNvSpPr>
          <p:nvPr>
            <p:ph type="pic" sz="quarter" idx="19"/>
          </p:nvPr>
        </p:nvSpPr>
        <p:spPr>
          <a:xfrm>
            <a:off x="9428652" y="1484354"/>
            <a:ext cx="1815219" cy="1937046"/>
          </a:xfrm>
        </p:spPr>
        <p:txBody>
          <a:bodyPr/>
          <a:lstStyle>
            <a:lvl1pPr marL="0" indent="0">
              <a:buFontTx/>
              <a:buNone/>
              <a:defRPr/>
            </a:lvl1pPr>
          </a:lstStyle>
          <a:p>
            <a:endParaRPr lang="en-US"/>
          </a:p>
        </p:txBody>
      </p:sp>
      <p:sp>
        <p:nvSpPr>
          <p:cNvPr id="29" name="Picture Placeholder 4">
            <a:extLst>
              <a:ext uri="{FF2B5EF4-FFF2-40B4-BE49-F238E27FC236}">
                <a16:creationId xmlns:a16="http://schemas.microsoft.com/office/drawing/2014/main" id="{25CA631F-7F7B-4F24-A48C-AB2D90BFE2F8}"/>
              </a:ext>
            </a:extLst>
          </p:cNvPr>
          <p:cNvSpPr>
            <a:spLocks noGrp="1"/>
          </p:cNvSpPr>
          <p:nvPr>
            <p:ph type="pic" sz="quarter" idx="20"/>
          </p:nvPr>
        </p:nvSpPr>
        <p:spPr>
          <a:xfrm>
            <a:off x="7325982" y="3660855"/>
            <a:ext cx="1815219" cy="1937046"/>
          </a:xfrm>
        </p:spPr>
        <p:txBody>
          <a:bodyPr/>
          <a:lstStyle>
            <a:lvl1pPr marL="0" indent="0">
              <a:buFontTx/>
              <a:buNone/>
              <a:defRPr baseline="0"/>
            </a:lvl1pPr>
          </a:lstStyle>
          <a:p>
            <a:endParaRPr lang="en-US"/>
          </a:p>
        </p:txBody>
      </p:sp>
      <p:sp>
        <p:nvSpPr>
          <p:cNvPr id="30" name="Picture Placeholder 4">
            <a:extLst>
              <a:ext uri="{FF2B5EF4-FFF2-40B4-BE49-F238E27FC236}">
                <a16:creationId xmlns:a16="http://schemas.microsoft.com/office/drawing/2014/main" id="{622DD432-EEA8-4C45-A912-79A772A66089}"/>
              </a:ext>
            </a:extLst>
          </p:cNvPr>
          <p:cNvSpPr>
            <a:spLocks noGrp="1"/>
          </p:cNvSpPr>
          <p:nvPr>
            <p:ph type="pic" sz="quarter" idx="21"/>
          </p:nvPr>
        </p:nvSpPr>
        <p:spPr>
          <a:xfrm>
            <a:off x="9428652" y="3660752"/>
            <a:ext cx="1815219" cy="1937046"/>
          </a:xfrm>
        </p:spPr>
        <p:txBody>
          <a:bodyPr/>
          <a:lstStyle>
            <a:lvl1pPr marL="0" indent="0">
              <a:buFontTx/>
              <a:buNone/>
              <a:defRPr/>
            </a:lvl1pPr>
          </a:lstStyle>
          <a:p>
            <a:endParaRPr lang="en-US"/>
          </a:p>
        </p:txBody>
      </p:sp>
      <p:sp>
        <p:nvSpPr>
          <p:cNvPr id="31" name="Rectangle 30">
            <a:extLst>
              <a:ext uri="{FF2B5EF4-FFF2-40B4-BE49-F238E27FC236}">
                <a16:creationId xmlns:a16="http://schemas.microsoft.com/office/drawing/2014/main" id="{55DC7896-1504-4551-9639-BAAAD2D6419E}"/>
              </a:ext>
            </a:extLst>
          </p:cNvPr>
          <p:cNvSpPr/>
          <p:nvPr userDrawn="1"/>
        </p:nvSpPr>
        <p:spPr>
          <a:xfrm>
            <a:off x="8827191" y="3176125"/>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FCB7E8D-2FBC-4176-BCFA-E7BD02ACDBCF}"/>
              </a:ext>
            </a:extLst>
          </p:cNvPr>
          <p:cNvSpPr txBox="1"/>
          <p:nvPr userDrawn="1"/>
        </p:nvSpPr>
        <p:spPr>
          <a:xfrm>
            <a:off x="8848211" y="3167619"/>
            <a:ext cx="314010" cy="276999"/>
          </a:xfrm>
          <a:prstGeom prst="rect">
            <a:avLst/>
          </a:prstGeom>
          <a:noFill/>
        </p:spPr>
        <p:txBody>
          <a:bodyPr wrap="square" rtlCol="0">
            <a:spAutoFit/>
          </a:bodyPr>
          <a:lstStyle/>
          <a:p>
            <a:r>
              <a:rPr lang="en-US" sz="1200">
                <a:solidFill>
                  <a:schemeClr val="bg1"/>
                </a:solidFill>
              </a:rPr>
              <a:t>1</a:t>
            </a:r>
          </a:p>
        </p:txBody>
      </p:sp>
      <p:sp>
        <p:nvSpPr>
          <p:cNvPr id="36" name="Rectangle 35">
            <a:extLst>
              <a:ext uri="{FF2B5EF4-FFF2-40B4-BE49-F238E27FC236}">
                <a16:creationId xmlns:a16="http://schemas.microsoft.com/office/drawing/2014/main" id="{4859BE31-A135-4697-9B9D-49E83873CE1F}"/>
              </a:ext>
            </a:extLst>
          </p:cNvPr>
          <p:cNvSpPr/>
          <p:nvPr userDrawn="1"/>
        </p:nvSpPr>
        <p:spPr>
          <a:xfrm>
            <a:off x="10937571" y="3160507"/>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0C39602-421D-4CA9-B3EE-C36956E429D0}"/>
              </a:ext>
            </a:extLst>
          </p:cNvPr>
          <p:cNvSpPr txBox="1"/>
          <p:nvPr userDrawn="1"/>
        </p:nvSpPr>
        <p:spPr>
          <a:xfrm>
            <a:off x="10958591" y="3152001"/>
            <a:ext cx="314010" cy="276999"/>
          </a:xfrm>
          <a:prstGeom prst="rect">
            <a:avLst/>
          </a:prstGeom>
          <a:noFill/>
        </p:spPr>
        <p:txBody>
          <a:bodyPr wrap="square" rtlCol="0">
            <a:spAutoFit/>
          </a:bodyPr>
          <a:lstStyle/>
          <a:p>
            <a:r>
              <a:rPr lang="en-US" sz="1200">
                <a:solidFill>
                  <a:schemeClr val="bg1"/>
                </a:solidFill>
              </a:rPr>
              <a:t>2</a:t>
            </a:r>
          </a:p>
        </p:txBody>
      </p:sp>
      <p:sp>
        <p:nvSpPr>
          <p:cNvPr id="38" name="Rectangle 37">
            <a:extLst>
              <a:ext uri="{FF2B5EF4-FFF2-40B4-BE49-F238E27FC236}">
                <a16:creationId xmlns:a16="http://schemas.microsoft.com/office/drawing/2014/main" id="{B580A4CC-0417-4275-BAD5-EE4C836D5795}"/>
              </a:ext>
            </a:extLst>
          </p:cNvPr>
          <p:cNvSpPr/>
          <p:nvPr userDrawn="1"/>
        </p:nvSpPr>
        <p:spPr>
          <a:xfrm>
            <a:off x="8839225" y="5352876"/>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16B9023-8F56-4194-87F6-23F3F13AFD2D}"/>
              </a:ext>
            </a:extLst>
          </p:cNvPr>
          <p:cNvSpPr txBox="1"/>
          <p:nvPr userDrawn="1"/>
        </p:nvSpPr>
        <p:spPr>
          <a:xfrm>
            <a:off x="8860245" y="5344370"/>
            <a:ext cx="314010" cy="276999"/>
          </a:xfrm>
          <a:prstGeom prst="rect">
            <a:avLst/>
          </a:prstGeom>
          <a:noFill/>
        </p:spPr>
        <p:txBody>
          <a:bodyPr wrap="square" rtlCol="0">
            <a:spAutoFit/>
          </a:bodyPr>
          <a:lstStyle/>
          <a:p>
            <a:r>
              <a:rPr lang="en-US" sz="1200">
                <a:solidFill>
                  <a:schemeClr val="bg1"/>
                </a:solidFill>
              </a:rPr>
              <a:t>3</a:t>
            </a:r>
          </a:p>
        </p:txBody>
      </p:sp>
      <p:sp>
        <p:nvSpPr>
          <p:cNvPr id="40" name="Rectangle 39">
            <a:extLst>
              <a:ext uri="{FF2B5EF4-FFF2-40B4-BE49-F238E27FC236}">
                <a16:creationId xmlns:a16="http://schemas.microsoft.com/office/drawing/2014/main" id="{0DE7576C-0E6C-4FBD-AA40-56475F521635}"/>
              </a:ext>
            </a:extLst>
          </p:cNvPr>
          <p:cNvSpPr/>
          <p:nvPr userDrawn="1"/>
        </p:nvSpPr>
        <p:spPr>
          <a:xfrm>
            <a:off x="10955791" y="5352876"/>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42E6997-BB88-444F-B058-93FAADCB9961}"/>
              </a:ext>
            </a:extLst>
          </p:cNvPr>
          <p:cNvSpPr txBox="1"/>
          <p:nvPr userDrawn="1"/>
        </p:nvSpPr>
        <p:spPr>
          <a:xfrm>
            <a:off x="10976811" y="5344370"/>
            <a:ext cx="314010" cy="276999"/>
          </a:xfrm>
          <a:prstGeom prst="rect">
            <a:avLst/>
          </a:prstGeom>
          <a:noFill/>
        </p:spPr>
        <p:txBody>
          <a:bodyPr wrap="square" rtlCol="0">
            <a:spAutoFit/>
          </a:bodyPr>
          <a:lstStyle/>
          <a:p>
            <a:r>
              <a:rPr lang="en-US" sz="1200">
                <a:solidFill>
                  <a:schemeClr val="bg1"/>
                </a:solidFill>
              </a:rPr>
              <a:t>4</a:t>
            </a:r>
          </a:p>
        </p:txBody>
      </p:sp>
      <p:sp>
        <p:nvSpPr>
          <p:cNvPr id="43" name="Content Placeholder 42">
            <a:extLst>
              <a:ext uri="{FF2B5EF4-FFF2-40B4-BE49-F238E27FC236}">
                <a16:creationId xmlns:a16="http://schemas.microsoft.com/office/drawing/2014/main" id="{0D50477B-3A5B-48F7-9E9D-E00963783562}"/>
              </a:ext>
            </a:extLst>
          </p:cNvPr>
          <p:cNvSpPr>
            <a:spLocks noGrp="1"/>
          </p:cNvSpPr>
          <p:nvPr>
            <p:ph sz="quarter" idx="22" hasCustomPrompt="1"/>
          </p:nvPr>
        </p:nvSpPr>
        <p:spPr>
          <a:xfrm>
            <a:off x="532750" y="2423277"/>
            <a:ext cx="4529137" cy="395287"/>
          </a:xfrm>
        </p:spPr>
        <p:txBody>
          <a:bodyPr>
            <a:normAutofit/>
          </a:bodyPr>
          <a:lstStyle>
            <a:lvl1pPr marL="0" indent="0">
              <a:buFontTx/>
              <a:buNone/>
              <a:defRPr sz="2000" b="1"/>
            </a:lvl1pPr>
          </a:lstStyle>
          <a:p>
            <a:pPr lvl="0"/>
            <a:r>
              <a:rPr lang="en-US"/>
              <a:t>1. First Name Last Name</a:t>
            </a:r>
          </a:p>
        </p:txBody>
      </p:sp>
      <p:sp>
        <p:nvSpPr>
          <p:cNvPr id="45" name="Content Placeholder 44">
            <a:extLst>
              <a:ext uri="{FF2B5EF4-FFF2-40B4-BE49-F238E27FC236}">
                <a16:creationId xmlns:a16="http://schemas.microsoft.com/office/drawing/2014/main" id="{597A85EB-F78C-406C-AAB0-4FA47BFE66CC}"/>
              </a:ext>
            </a:extLst>
          </p:cNvPr>
          <p:cNvSpPr>
            <a:spLocks noGrp="1"/>
          </p:cNvSpPr>
          <p:nvPr>
            <p:ph sz="quarter" idx="23" hasCustomPrompt="1"/>
          </p:nvPr>
        </p:nvSpPr>
        <p:spPr>
          <a:xfrm>
            <a:off x="525040" y="2841092"/>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46" name="Content Placeholder 42">
            <a:extLst>
              <a:ext uri="{FF2B5EF4-FFF2-40B4-BE49-F238E27FC236}">
                <a16:creationId xmlns:a16="http://schemas.microsoft.com/office/drawing/2014/main" id="{2523CDAB-2467-4B14-BC51-21658437ABED}"/>
              </a:ext>
            </a:extLst>
          </p:cNvPr>
          <p:cNvSpPr>
            <a:spLocks noGrp="1"/>
          </p:cNvSpPr>
          <p:nvPr>
            <p:ph sz="quarter" idx="24" hasCustomPrompt="1"/>
          </p:nvPr>
        </p:nvSpPr>
        <p:spPr>
          <a:xfrm>
            <a:off x="535948" y="3293459"/>
            <a:ext cx="4529137" cy="395287"/>
          </a:xfrm>
        </p:spPr>
        <p:txBody>
          <a:bodyPr>
            <a:normAutofit/>
          </a:bodyPr>
          <a:lstStyle>
            <a:lvl1pPr marL="0" indent="0">
              <a:buFontTx/>
              <a:buNone/>
              <a:defRPr sz="2000" b="1"/>
            </a:lvl1pPr>
          </a:lstStyle>
          <a:p>
            <a:pPr lvl="0"/>
            <a:r>
              <a:rPr lang="en-US"/>
              <a:t>2. First Name Last Name</a:t>
            </a:r>
          </a:p>
        </p:txBody>
      </p:sp>
      <p:sp>
        <p:nvSpPr>
          <p:cNvPr id="47" name="Content Placeholder 44">
            <a:extLst>
              <a:ext uri="{FF2B5EF4-FFF2-40B4-BE49-F238E27FC236}">
                <a16:creationId xmlns:a16="http://schemas.microsoft.com/office/drawing/2014/main" id="{950EDEF2-0A11-49A7-8C31-1D2761BB9809}"/>
              </a:ext>
            </a:extLst>
          </p:cNvPr>
          <p:cNvSpPr>
            <a:spLocks noGrp="1"/>
          </p:cNvSpPr>
          <p:nvPr>
            <p:ph sz="quarter" idx="25" hasCustomPrompt="1"/>
          </p:nvPr>
        </p:nvSpPr>
        <p:spPr>
          <a:xfrm>
            <a:off x="528238" y="3711274"/>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48" name="Content Placeholder 42">
            <a:extLst>
              <a:ext uri="{FF2B5EF4-FFF2-40B4-BE49-F238E27FC236}">
                <a16:creationId xmlns:a16="http://schemas.microsoft.com/office/drawing/2014/main" id="{BED3CEDB-6298-40B7-8A11-B4679F8D0F50}"/>
              </a:ext>
            </a:extLst>
          </p:cNvPr>
          <p:cNvSpPr>
            <a:spLocks noGrp="1"/>
          </p:cNvSpPr>
          <p:nvPr>
            <p:ph sz="quarter" idx="26" hasCustomPrompt="1"/>
          </p:nvPr>
        </p:nvSpPr>
        <p:spPr>
          <a:xfrm>
            <a:off x="517150" y="4190224"/>
            <a:ext cx="4529137" cy="395287"/>
          </a:xfrm>
        </p:spPr>
        <p:txBody>
          <a:bodyPr>
            <a:normAutofit/>
          </a:bodyPr>
          <a:lstStyle>
            <a:lvl1pPr marL="0" indent="0">
              <a:buFontTx/>
              <a:buNone/>
              <a:defRPr sz="2000" b="1"/>
            </a:lvl1pPr>
          </a:lstStyle>
          <a:p>
            <a:pPr lvl="0"/>
            <a:r>
              <a:rPr lang="en-US"/>
              <a:t>3. First Name Last Name</a:t>
            </a:r>
          </a:p>
        </p:txBody>
      </p:sp>
      <p:sp>
        <p:nvSpPr>
          <p:cNvPr id="49" name="Content Placeholder 44">
            <a:extLst>
              <a:ext uri="{FF2B5EF4-FFF2-40B4-BE49-F238E27FC236}">
                <a16:creationId xmlns:a16="http://schemas.microsoft.com/office/drawing/2014/main" id="{C340A1AA-325A-46DD-8FCF-DBC6F7BDFC09}"/>
              </a:ext>
            </a:extLst>
          </p:cNvPr>
          <p:cNvSpPr>
            <a:spLocks noGrp="1"/>
          </p:cNvSpPr>
          <p:nvPr>
            <p:ph sz="quarter" idx="27" hasCustomPrompt="1"/>
          </p:nvPr>
        </p:nvSpPr>
        <p:spPr>
          <a:xfrm>
            <a:off x="519950" y="4608039"/>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50" name="Content Placeholder 42">
            <a:extLst>
              <a:ext uri="{FF2B5EF4-FFF2-40B4-BE49-F238E27FC236}">
                <a16:creationId xmlns:a16="http://schemas.microsoft.com/office/drawing/2014/main" id="{346406E0-27E3-452C-BDAE-987429616473}"/>
              </a:ext>
            </a:extLst>
          </p:cNvPr>
          <p:cNvSpPr>
            <a:spLocks noGrp="1"/>
          </p:cNvSpPr>
          <p:nvPr>
            <p:ph sz="quarter" idx="28" hasCustomPrompt="1"/>
          </p:nvPr>
        </p:nvSpPr>
        <p:spPr>
          <a:xfrm>
            <a:off x="514350" y="5060406"/>
            <a:ext cx="4529137" cy="395287"/>
          </a:xfrm>
        </p:spPr>
        <p:txBody>
          <a:bodyPr>
            <a:normAutofit/>
          </a:bodyPr>
          <a:lstStyle>
            <a:lvl1pPr marL="0" indent="0">
              <a:buFontTx/>
              <a:buNone/>
              <a:defRPr sz="2000" b="1"/>
            </a:lvl1pPr>
          </a:lstStyle>
          <a:p>
            <a:pPr lvl="0"/>
            <a:r>
              <a:rPr lang="en-US"/>
              <a:t>4. First Name Last Name</a:t>
            </a:r>
          </a:p>
        </p:txBody>
      </p:sp>
      <p:sp>
        <p:nvSpPr>
          <p:cNvPr id="51" name="Content Placeholder 44">
            <a:extLst>
              <a:ext uri="{FF2B5EF4-FFF2-40B4-BE49-F238E27FC236}">
                <a16:creationId xmlns:a16="http://schemas.microsoft.com/office/drawing/2014/main" id="{DAF72A76-94C2-4514-B140-1EDCF8D7DB82}"/>
              </a:ext>
            </a:extLst>
          </p:cNvPr>
          <p:cNvSpPr>
            <a:spLocks noGrp="1"/>
          </p:cNvSpPr>
          <p:nvPr>
            <p:ph sz="quarter" idx="29" hasCustomPrompt="1"/>
          </p:nvPr>
        </p:nvSpPr>
        <p:spPr>
          <a:xfrm>
            <a:off x="517150" y="5478221"/>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Tree>
    <p:extLst>
      <p:ext uri="{BB962C8B-B14F-4D97-AF65-F5344CB8AC3E}">
        <p14:creationId xmlns:p14="http://schemas.microsoft.com/office/powerpoint/2010/main" val="18805109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eet Our Team (8)">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6" name="Content Placeholder 6">
            <a:extLst>
              <a:ext uri="{FF2B5EF4-FFF2-40B4-BE49-F238E27FC236}">
                <a16:creationId xmlns:a16="http://schemas.microsoft.com/office/drawing/2014/main" id="{E342D146-CF30-49C9-9BC9-C3E79AA0A907}"/>
              </a:ext>
            </a:extLst>
          </p:cNvPr>
          <p:cNvSpPr>
            <a:spLocks noGrp="1"/>
          </p:cNvSpPr>
          <p:nvPr>
            <p:ph sz="quarter" idx="15" hasCustomPrompt="1"/>
          </p:nvPr>
        </p:nvSpPr>
        <p:spPr>
          <a:xfrm>
            <a:off x="514350" y="504826"/>
            <a:ext cx="5339912"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Meet Our Team</a:t>
            </a:r>
          </a:p>
        </p:txBody>
      </p:sp>
      <p:sp>
        <p:nvSpPr>
          <p:cNvPr id="27" name="Text Placeholder 9">
            <a:extLst>
              <a:ext uri="{FF2B5EF4-FFF2-40B4-BE49-F238E27FC236}">
                <a16:creationId xmlns:a16="http://schemas.microsoft.com/office/drawing/2014/main" id="{8129D1FC-C045-44C9-AAA1-597DFAB822BC}"/>
              </a:ext>
            </a:extLst>
          </p:cNvPr>
          <p:cNvSpPr>
            <a:spLocks noGrp="1"/>
          </p:cNvSpPr>
          <p:nvPr>
            <p:ph type="body" sz="quarter" idx="16" hasCustomPrompt="1"/>
          </p:nvPr>
        </p:nvSpPr>
        <p:spPr>
          <a:xfrm>
            <a:off x="514350" y="1000125"/>
            <a:ext cx="5339912" cy="495300"/>
          </a:xfrm>
        </p:spPr>
        <p:txBody>
          <a:bodyPr>
            <a:normAutofit/>
          </a:bodyPr>
          <a:lstStyle>
            <a:lvl1pPr marL="0" indent="0">
              <a:buNone/>
              <a:defRPr sz="2000" b="1" baseline="0">
                <a:solidFill>
                  <a:srgbClr val="5098D1"/>
                </a:solidFill>
              </a:defRPr>
            </a:lvl1pPr>
          </a:lstStyle>
          <a:p>
            <a:pPr lvl="0"/>
            <a:r>
              <a:rPr lang="en-US"/>
              <a:t>We’re ready to serve you!</a:t>
            </a:r>
          </a:p>
        </p:txBody>
      </p:sp>
      <p:sp>
        <p:nvSpPr>
          <p:cNvPr id="5" name="Picture Placeholder 4">
            <a:extLst>
              <a:ext uri="{FF2B5EF4-FFF2-40B4-BE49-F238E27FC236}">
                <a16:creationId xmlns:a16="http://schemas.microsoft.com/office/drawing/2014/main" id="{0F284068-7036-4272-A547-F5F3915FA748}"/>
              </a:ext>
            </a:extLst>
          </p:cNvPr>
          <p:cNvSpPr>
            <a:spLocks noGrp="1"/>
          </p:cNvSpPr>
          <p:nvPr>
            <p:ph type="pic" sz="quarter" idx="18"/>
          </p:nvPr>
        </p:nvSpPr>
        <p:spPr>
          <a:xfrm>
            <a:off x="514350" y="1860743"/>
            <a:ext cx="1384567" cy="1252383"/>
          </a:xfrm>
        </p:spPr>
        <p:txBody>
          <a:bodyPr>
            <a:normAutofit/>
          </a:bodyPr>
          <a:lstStyle>
            <a:lvl1pPr marL="0" indent="0">
              <a:buFontTx/>
              <a:buNone/>
              <a:defRPr sz="1400"/>
            </a:lvl1pPr>
          </a:lstStyle>
          <a:p>
            <a:endParaRPr lang="en-US"/>
          </a:p>
        </p:txBody>
      </p:sp>
      <p:sp>
        <p:nvSpPr>
          <p:cNvPr id="43" name="Content Placeholder 42">
            <a:extLst>
              <a:ext uri="{FF2B5EF4-FFF2-40B4-BE49-F238E27FC236}">
                <a16:creationId xmlns:a16="http://schemas.microsoft.com/office/drawing/2014/main" id="{0D50477B-3A5B-48F7-9E9D-E00963783562}"/>
              </a:ext>
            </a:extLst>
          </p:cNvPr>
          <p:cNvSpPr>
            <a:spLocks noGrp="1"/>
          </p:cNvSpPr>
          <p:nvPr>
            <p:ph sz="quarter" idx="22" hasCustomPrompt="1"/>
          </p:nvPr>
        </p:nvSpPr>
        <p:spPr>
          <a:xfrm>
            <a:off x="418654" y="3270227"/>
            <a:ext cx="2611622" cy="336179"/>
          </a:xfrm>
        </p:spPr>
        <p:txBody>
          <a:bodyPr>
            <a:normAutofit/>
          </a:bodyPr>
          <a:lstStyle>
            <a:lvl1pPr marL="0" indent="0">
              <a:buFontTx/>
              <a:buNone/>
              <a:defRPr sz="1800" b="1"/>
            </a:lvl1pPr>
          </a:lstStyle>
          <a:p>
            <a:pPr lvl="0"/>
            <a:r>
              <a:rPr lang="en-US"/>
              <a:t>First Name Last Name</a:t>
            </a:r>
          </a:p>
        </p:txBody>
      </p:sp>
      <p:sp>
        <p:nvSpPr>
          <p:cNvPr id="45" name="Content Placeholder 44">
            <a:extLst>
              <a:ext uri="{FF2B5EF4-FFF2-40B4-BE49-F238E27FC236}">
                <a16:creationId xmlns:a16="http://schemas.microsoft.com/office/drawing/2014/main" id="{597A85EB-F78C-406C-AAB0-4FA47BFE66CC}"/>
              </a:ext>
            </a:extLst>
          </p:cNvPr>
          <p:cNvSpPr>
            <a:spLocks noGrp="1"/>
          </p:cNvSpPr>
          <p:nvPr>
            <p:ph sz="quarter" idx="23" hasCustomPrompt="1"/>
          </p:nvPr>
        </p:nvSpPr>
        <p:spPr>
          <a:xfrm>
            <a:off x="421453" y="3635490"/>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32" name="Picture Placeholder 4">
            <a:extLst>
              <a:ext uri="{FF2B5EF4-FFF2-40B4-BE49-F238E27FC236}">
                <a16:creationId xmlns:a16="http://schemas.microsoft.com/office/drawing/2014/main" id="{54FDFACA-0406-4D1A-8085-B571959B073D}"/>
              </a:ext>
            </a:extLst>
          </p:cNvPr>
          <p:cNvSpPr>
            <a:spLocks noGrp="1"/>
          </p:cNvSpPr>
          <p:nvPr>
            <p:ph type="pic" sz="quarter" idx="30"/>
          </p:nvPr>
        </p:nvSpPr>
        <p:spPr>
          <a:xfrm>
            <a:off x="3477642" y="1841008"/>
            <a:ext cx="1384567" cy="1252383"/>
          </a:xfrm>
        </p:spPr>
        <p:txBody>
          <a:bodyPr>
            <a:normAutofit/>
          </a:bodyPr>
          <a:lstStyle>
            <a:lvl1pPr marL="0" indent="0">
              <a:buFontTx/>
              <a:buNone/>
              <a:defRPr sz="1400"/>
            </a:lvl1pPr>
          </a:lstStyle>
          <a:p>
            <a:endParaRPr lang="en-US"/>
          </a:p>
        </p:txBody>
      </p:sp>
      <p:sp>
        <p:nvSpPr>
          <p:cNvPr id="70" name="Picture Placeholder 4">
            <a:extLst>
              <a:ext uri="{FF2B5EF4-FFF2-40B4-BE49-F238E27FC236}">
                <a16:creationId xmlns:a16="http://schemas.microsoft.com/office/drawing/2014/main" id="{0DA0FDDA-1813-4A89-B0F9-D7A2581C5ED1}"/>
              </a:ext>
            </a:extLst>
          </p:cNvPr>
          <p:cNvSpPr>
            <a:spLocks noGrp="1"/>
          </p:cNvSpPr>
          <p:nvPr>
            <p:ph type="pic" sz="quarter" idx="31"/>
          </p:nvPr>
        </p:nvSpPr>
        <p:spPr>
          <a:xfrm>
            <a:off x="6484478" y="1817892"/>
            <a:ext cx="1384567" cy="1252383"/>
          </a:xfrm>
        </p:spPr>
        <p:txBody>
          <a:bodyPr>
            <a:normAutofit/>
          </a:bodyPr>
          <a:lstStyle>
            <a:lvl1pPr marL="0" indent="0">
              <a:buFontTx/>
              <a:buNone/>
              <a:defRPr sz="1400"/>
            </a:lvl1pPr>
          </a:lstStyle>
          <a:p>
            <a:endParaRPr lang="en-US"/>
          </a:p>
        </p:txBody>
      </p:sp>
      <p:sp>
        <p:nvSpPr>
          <p:cNvPr id="73" name="Picture Placeholder 4">
            <a:extLst>
              <a:ext uri="{FF2B5EF4-FFF2-40B4-BE49-F238E27FC236}">
                <a16:creationId xmlns:a16="http://schemas.microsoft.com/office/drawing/2014/main" id="{010C3697-9944-4250-ACF8-44A7AC459E40}"/>
              </a:ext>
            </a:extLst>
          </p:cNvPr>
          <p:cNvSpPr>
            <a:spLocks noGrp="1"/>
          </p:cNvSpPr>
          <p:nvPr>
            <p:ph type="pic" sz="quarter" idx="32"/>
          </p:nvPr>
        </p:nvSpPr>
        <p:spPr>
          <a:xfrm>
            <a:off x="9459784" y="1817892"/>
            <a:ext cx="1384567" cy="1252383"/>
          </a:xfrm>
        </p:spPr>
        <p:txBody>
          <a:bodyPr>
            <a:normAutofit/>
          </a:bodyPr>
          <a:lstStyle>
            <a:lvl1pPr marL="0" indent="0">
              <a:buFontTx/>
              <a:buNone/>
              <a:defRPr sz="1400"/>
            </a:lvl1pPr>
          </a:lstStyle>
          <a:p>
            <a:endParaRPr lang="en-US"/>
          </a:p>
        </p:txBody>
      </p:sp>
      <p:sp>
        <p:nvSpPr>
          <p:cNvPr id="55" name="Content Placeholder 42">
            <a:extLst>
              <a:ext uri="{FF2B5EF4-FFF2-40B4-BE49-F238E27FC236}">
                <a16:creationId xmlns:a16="http://schemas.microsoft.com/office/drawing/2014/main" id="{B0FEC337-63A1-4142-AB30-AF03B287FB84}"/>
              </a:ext>
            </a:extLst>
          </p:cNvPr>
          <p:cNvSpPr>
            <a:spLocks noGrp="1"/>
          </p:cNvSpPr>
          <p:nvPr>
            <p:ph sz="quarter" idx="37" hasCustomPrompt="1"/>
          </p:nvPr>
        </p:nvSpPr>
        <p:spPr>
          <a:xfrm>
            <a:off x="3381945" y="3270227"/>
            <a:ext cx="2611622" cy="336179"/>
          </a:xfrm>
        </p:spPr>
        <p:txBody>
          <a:bodyPr>
            <a:normAutofit/>
          </a:bodyPr>
          <a:lstStyle>
            <a:lvl1pPr marL="0" indent="0">
              <a:buFontTx/>
              <a:buNone/>
              <a:defRPr sz="1800" b="1"/>
            </a:lvl1pPr>
          </a:lstStyle>
          <a:p>
            <a:pPr lvl="0"/>
            <a:r>
              <a:rPr lang="en-US"/>
              <a:t>First Name Last Name</a:t>
            </a:r>
          </a:p>
        </p:txBody>
      </p:sp>
      <p:sp>
        <p:nvSpPr>
          <p:cNvPr id="56" name="Content Placeholder 44">
            <a:extLst>
              <a:ext uri="{FF2B5EF4-FFF2-40B4-BE49-F238E27FC236}">
                <a16:creationId xmlns:a16="http://schemas.microsoft.com/office/drawing/2014/main" id="{2F521221-A491-4073-A5B6-79A54B029E1A}"/>
              </a:ext>
            </a:extLst>
          </p:cNvPr>
          <p:cNvSpPr>
            <a:spLocks noGrp="1"/>
          </p:cNvSpPr>
          <p:nvPr>
            <p:ph sz="quarter" idx="38" hasCustomPrompt="1"/>
          </p:nvPr>
        </p:nvSpPr>
        <p:spPr>
          <a:xfrm>
            <a:off x="3384744" y="3635490"/>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59" name="Content Placeholder 42">
            <a:extLst>
              <a:ext uri="{FF2B5EF4-FFF2-40B4-BE49-F238E27FC236}">
                <a16:creationId xmlns:a16="http://schemas.microsoft.com/office/drawing/2014/main" id="{DB1F0823-3E7C-47FA-80B6-5FE6BCBC85D9}"/>
              </a:ext>
            </a:extLst>
          </p:cNvPr>
          <p:cNvSpPr>
            <a:spLocks noGrp="1"/>
          </p:cNvSpPr>
          <p:nvPr>
            <p:ph sz="quarter" idx="39" hasCustomPrompt="1"/>
          </p:nvPr>
        </p:nvSpPr>
        <p:spPr>
          <a:xfrm>
            <a:off x="6385981" y="3281055"/>
            <a:ext cx="2611622" cy="336179"/>
          </a:xfrm>
        </p:spPr>
        <p:txBody>
          <a:bodyPr>
            <a:normAutofit/>
          </a:bodyPr>
          <a:lstStyle>
            <a:lvl1pPr marL="0" indent="0">
              <a:buFontTx/>
              <a:buNone/>
              <a:defRPr sz="1800" b="1"/>
            </a:lvl1pPr>
          </a:lstStyle>
          <a:p>
            <a:pPr lvl="0"/>
            <a:r>
              <a:rPr lang="en-US"/>
              <a:t>First Name Last Name</a:t>
            </a:r>
          </a:p>
        </p:txBody>
      </p:sp>
      <p:sp>
        <p:nvSpPr>
          <p:cNvPr id="60" name="Content Placeholder 44">
            <a:extLst>
              <a:ext uri="{FF2B5EF4-FFF2-40B4-BE49-F238E27FC236}">
                <a16:creationId xmlns:a16="http://schemas.microsoft.com/office/drawing/2014/main" id="{8F274718-D54F-42E9-8D51-D9C7B1ECBA55}"/>
              </a:ext>
            </a:extLst>
          </p:cNvPr>
          <p:cNvSpPr>
            <a:spLocks noGrp="1"/>
          </p:cNvSpPr>
          <p:nvPr>
            <p:ph sz="quarter" idx="40" hasCustomPrompt="1"/>
          </p:nvPr>
        </p:nvSpPr>
        <p:spPr>
          <a:xfrm>
            <a:off x="6388780" y="364631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61" name="Content Placeholder 42">
            <a:extLst>
              <a:ext uri="{FF2B5EF4-FFF2-40B4-BE49-F238E27FC236}">
                <a16:creationId xmlns:a16="http://schemas.microsoft.com/office/drawing/2014/main" id="{C161FC37-41FF-48C7-8F86-9F520BD30D2F}"/>
              </a:ext>
            </a:extLst>
          </p:cNvPr>
          <p:cNvSpPr>
            <a:spLocks noGrp="1"/>
          </p:cNvSpPr>
          <p:nvPr>
            <p:ph sz="quarter" idx="41" hasCustomPrompt="1"/>
          </p:nvPr>
        </p:nvSpPr>
        <p:spPr>
          <a:xfrm>
            <a:off x="9361288" y="3281055"/>
            <a:ext cx="2611622" cy="336179"/>
          </a:xfrm>
        </p:spPr>
        <p:txBody>
          <a:bodyPr>
            <a:normAutofit/>
          </a:bodyPr>
          <a:lstStyle>
            <a:lvl1pPr marL="0" indent="0">
              <a:buFontTx/>
              <a:buNone/>
              <a:defRPr sz="1800" b="1"/>
            </a:lvl1pPr>
          </a:lstStyle>
          <a:p>
            <a:pPr lvl="0"/>
            <a:r>
              <a:rPr lang="en-US"/>
              <a:t>First Name Last Name</a:t>
            </a:r>
          </a:p>
        </p:txBody>
      </p:sp>
      <p:sp>
        <p:nvSpPr>
          <p:cNvPr id="62" name="Content Placeholder 44">
            <a:extLst>
              <a:ext uri="{FF2B5EF4-FFF2-40B4-BE49-F238E27FC236}">
                <a16:creationId xmlns:a16="http://schemas.microsoft.com/office/drawing/2014/main" id="{EB39EBD4-F31A-41FE-ABC3-9B20B9CFB079}"/>
              </a:ext>
            </a:extLst>
          </p:cNvPr>
          <p:cNvSpPr>
            <a:spLocks noGrp="1"/>
          </p:cNvSpPr>
          <p:nvPr>
            <p:ph sz="quarter" idx="42" hasCustomPrompt="1"/>
          </p:nvPr>
        </p:nvSpPr>
        <p:spPr>
          <a:xfrm>
            <a:off x="9353201" y="364631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15" name="Picture Placeholder 4">
            <a:extLst>
              <a:ext uri="{FF2B5EF4-FFF2-40B4-BE49-F238E27FC236}">
                <a16:creationId xmlns:a16="http://schemas.microsoft.com/office/drawing/2014/main" id="{AA78FDE4-016D-46CE-9EFA-70AA4B6D9CE4}"/>
              </a:ext>
            </a:extLst>
          </p:cNvPr>
          <p:cNvSpPr>
            <a:spLocks noGrp="1"/>
          </p:cNvSpPr>
          <p:nvPr>
            <p:ph type="pic" sz="quarter" idx="43"/>
          </p:nvPr>
        </p:nvSpPr>
        <p:spPr>
          <a:xfrm>
            <a:off x="535370" y="4203031"/>
            <a:ext cx="1384567" cy="1252383"/>
          </a:xfrm>
        </p:spPr>
        <p:txBody>
          <a:bodyPr>
            <a:normAutofit/>
          </a:bodyPr>
          <a:lstStyle>
            <a:lvl1pPr marL="0" indent="0">
              <a:buFontTx/>
              <a:buNone/>
              <a:defRPr sz="1400"/>
            </a:lvl1pPr>
          </a:lstStyle>
          <a:p>
            <a:endParaRPr lang="en-US"/>
          </a:p>
        </p:txBody>
      </p:sp>
      <p:sp>
        <p:nvSpPr>
          <p:cNvPr id="118" name="Content Placeholder 42">
            <a:extLst>
              <a:ext uri="{FF2B5EF4-FFF2-40B4-BE49-F238E27FC236}">
                <a16:creationId xmlns:a16="http://schemas.microsoft.com/office/drawing/2014/main" id="{E7D68604-130B-46B1-B127-350F2E125F8D}"/>
              </a:ext>
            </a:extLst>
          </p:cNvPr>
          <p:cNvSpPr>
            <a:spLocks noGrp="1"/>
          </p:cNvSpPr>
          <p:nvPr>
            <p:ph sz="quarter" idx="44" hasCustomPrompt="1"/>
          </p:nvPr>
        </p:nvSpPr>
        <p:spPr>
          <a:xfrm>
            <a:off x="439674" y="5612515"/>
            <a:ext cx="2611622" cy="336179"/>
          </a:xfrm>
        </p:spPr>
        <p:txBody>
          <a:bodyPr>
            <a:normAutofit/>
          </a:bodyPr>
          <a:lstStyle>
            <a:lvl1pPr marL="0" indent="0">
              <a:buFontTx/>
              <a:buNone/>
              <a:defRPr sz="1800" b="1"/>
            </a:lvl1pPr>
          </a:lstStyle>
          <a:p>
            <a:pPr lvl="0"/>
            <a:r>
              <a:rPr lang="en-US"/>
              <a:t>First Name Last Name</a:t>
            </a:r>
          </a:p>
        </p:txBody>
      </p:sp>
      <p:sp>
        <p:nvSpPr>
          <p:cNvPr id="119" name="Content Placeholder 44">
            <a:extLst>
              <a:ext uri="{FF2B5EF4-FFF2-40B4-BE49-F238E27FC236}">
                <a16:creationId xmlns:a16="http://schemas.microsoft.com/office/drawing/2014/main" id="{47D62B7E-6CD3-41E8-86D5-13415297C267}"/>
              </a:ext>
            </a:extLst>
          </p:cNvPr>
          <p:cNvSpPr>
            <a:spLocks noGrp="1"/>
          </p:cNvSpPr>
          <p:nvPr>
            <p:ph sz="quarter" idx="45" hasCustomPrompt="1"/>
          </p:nvPr>
        </p:nvSpPr>
        <p:spPr>
          <a:xfrm>
            <a:off x="442473" y="597777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20" name="Picture Placeholder 4">
            <a:extLst>
              <a:ext uri="{FF2B5EF4-FFF2-40B4-BE49-F238E27FC236}">
                <a16:creationId xmlns:a16="http://schemas.microsoft.com/office/drawing/2014/main" id="{4CA589A3-3AE2-4E0E-8176-7A5C5CE2A3C5}"/>
              </a:ext>
            </a:extLst>
          </p:cNvPr>
          <p:cNvSpPr>
            <a:spLocks noGrp="1"/>
          </p:cNvSpPr>
          <p:nvPr>
            <p:ph type="pic" sz="quarter" idx="46"/>
          </p:nvPr>
        </p:nvSpPr>
        <p:spPr>
          <a:xfrm>
            <a:off x="3498662" y="4183296"/>
            <a:ext cx="1384567" cy="1252383"/>
          </a:xfrm>
        </p:spPr>
        <p:txBody>
          <a:bodyPr>
            <a:normAutofit/>
          </a:bodyPr>
          <a:lstStyle>
            <a:lvl1pPr marL="0" indent="0">
              <a:buFontTx/>
              <a:buNone/>
              <a:defRPr sz="1400"/>
            </a:lvl1pPr>
          </a:lstStyle>
          <a:p>
            <a:endParaRPr lang="en-US"/>
          </a:p>
        </p:txBody>
      </p:sp>
      <p:sp>
        <p:nvSpPr>
          <p:cNvPr id="123" name="Picture Placeholder 4">
            <a:extLst>
              <a:ext uri="{FF2B5EF4-FFF2-40B4-BE49-F238E27FC236}">
                <a16:creationId xmlns:a16="http://schemas.microsoft.com/office/drawing/2014/main" id="{7F2DE491-DDE2-4783-AE6A-D65388EE1EA1}"/>
              </a:ext>
            </a:extLst>
          </p:cNvPr>
          <p:cNvSpPr>
            <a:spLocks noGrp="1"/>
          </p:cNvSpPr>
          <p:nvPr>
            <p:ph type="pic" sz="quarter" idx="47"/>
          </p:nvPr>
        </p:nvSpPr>
        <p:spPr>
          <a:xfrm>
            <a:off x="6505498" y="4160180"/>
            <a:ext cx="1384567" cy="1252383"/>
          </a:xfrm>
        </p:spPr>
        <p:txBody>
          <a:bodyPr>
            <a:normAutofit/>
          </a:bodyPr>
          <a:lstStyle>
            <a:lvl1pPr marL="0" indent="0">
              <a:buFontTx/>
              <a:buNone/>
              <a:defRPr sz="1400"/>
            </a:lvl1pPr>
          </a:lstStyle>
          <a:p>
            <a:endParaRPr lang="en-US"/>
          </a:p>
        </p:txBody>
      </p:sp>
      <p:sp>
        <p:nvSpPr>
          <p:cNvPr id="126" name="Picture Placeholder 4">
            <a:extLst>
              <a:ext uri="{FF2B5EF4-FFF2-40B4-BE49-F238E27FC236}">
                <a16:creationId xmlns:a16="http://schemas.microsoft.com/office/drawing/2014/main" id="{E6FC0FBA-DC7A-4D92-98A5-6CBCE8FE8F91}"/>
              </a:ext>
            </a:extLst>
          </p:cNvPr>
          <p:cNvSpPr>
            <a:spLocks noGrp="1"/>
          </p:cNvSpPr>
          <p:nvPr>
            <p:ph type="pic" sz="quarter" idx="48"/>
          </p:nvPr>
        </p:nvSpPr>
        <p:spPr>
          <a:xfrm>
            <a:off x="9480804" y="4160180"/>
            <a:ext cx="1384567" cy="1252383"/>
          </a:xfrm>
        </p:spPr>
        <p:txBody>
          <a:bodyPr>
            <a:normAutofit/>
          </a:bodyPr>
          <a:lstStyle>
            <a:lvl1pPr marL="0" indent="0">
              <a:buFontTx/>
              <a:buNone/>
              <a:defRPr sz="1400"/>
            </a:lvl1pPr>
          </a:lstStyle>
          <a:p>
            <a:endParaRPr lang="en-US"/>
          </a:p>
        </p:txBody>
      </p:sp>
      <p:sp>
        <p:nvSpPr>
          <p:cNvPr id="129" name="Content Placeholder 42">
            <a:extLst>
              <a:ext uri="{FF2B5EF4-FFF2-40B4-BE49-F238E27FC236}">
                <a16:creationId xmlns:a16="http://schemas.microsoft.com/office/drawing/2014/main" id="{8541DC02-E982-425B-A2C1-9B3ED3AFF298}"/>
              </a:ext>
            </a:extLst>
          </p:cNvPr>
          <p:cNvSpPr>
            <a:spLocks noGrp="1"/>
          </p:cNvSpPr>
          <p:nvPr>
            <p:ph sz="quarter" idx="49" hasCustomPrompt="1"/>
          </p:nvPr>
        </p:nvSpPr>
        <p:spPr>
          <a:xfrm>
            <a:off x="3402965" y="5612515"/>
            <a:ext cx="2611622" cy="336179"/>
          </a:xfrm>
        </p:spPr>
        <p:txBody>
          <a:bodyPr>
            <a:normAutofit/>
          </a:bodyPr>
          <a:lstStyle>
            <a:lvl1pPr marL="0" indent="0">
              <a:buFontTx/>
              <a:buNone/>
              <a:defRPr sz="1800" b="1"/>
            </a:lvl1pPr>
          </a:lstStyle>
          <a:p>
            <a:pPr lvl="0"/>
            <a:r>
              <a:rPr lang="en-US"/>
              <a:t>First Name Last Name</a:t>
            </a:r>
          </a:p>
        </p:txBody>
      </p:sp>
      <p:sp>
        <p:nvSpPr>
          <p:cNvPr id="130" name="Content Placeholder 44">
            <a:extLst>
              <a:ext uri="{FF2B5EF4-FFF2-40B4-BE49-F238E27FC236}">
                <a16:creationId xmlns:a16="http://schemas.microsoft.com/office/drawing/2014/main" id="{E3A8FA9B-AB5F-4125-8830-45D237339DDD}"/>
              </a:ext>
            </a:extLst>
          </p:cNvPr>
          <p:cNvSpPr>
            <a:spLocks noGrp="1"/>
          </p:cNvSpPr>
          <p:nvPr>
            <p:ph sz="quarter" idx="50" hasCustomPrompt="1"/>
          </p:nvPr>
        </p:nvSpPr>
        <p:spPr>
          <a:xfrm>
            <a:off x="3405764" y="597777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31" name="Content Placeholder 42">
            <a:extLst>
              <a:ext uri="{FF2B5EF4-FFF2-40B4-BE49-F238E27FC236}">
                <a16:creationId xmlns:a16="http://schemas.microsoft.com/office/drawing/2014/main" id="{15EE054E-8B71-42AC-A590-100E56D4963B}"/>
              </a:ext>
            </a:extLst>
          </p:cNvPr>
          <p:cNvSpPr>
            <a:spLocks noGrp="1"/>
          </p:cNvSpPr>
          <p:nvPr>
            <p:ph sz="quarter" idx="51" hasCustomPrompt="1"/>
          </p:nvPr>
        </p:nvSpPr>
        <p:spPr>
          <a:xfrm>
            <a:off x="6407001" y="5623343"/>
            <a:ext cx="2611622" cy="336179"/>
          </a:xfrm>
        </p:spPr>
        <p:txBody>
          <a:bodyPr>
            <a:normAutofit/>
          </a:bodyPr>
          <a:lstStyle>
            <a:lvl1pPr marL="0" indent="0">
              <a:buFontTx/>
              <a:buNone/>
              <a:defRPr sz="1800" b="1"/>
            </a:lvl1pPr>
          </a:lstStyle>
          <a:p>
            <a:pPr lvl="0"/>
            <a:r>
              <a:rPr lang="en-US"/>
              <a:t>First Name Last Name</a:t>
            </a:r>
          </a:p>
        </p:txBody>
      </p:sp>
      <p:sp>
        <p:nvSpPr>
          <p:cNvPr id="132" name="Content Placeholder 44">
            <a:extLst>
              <a:ext uri="{FF2B5EF4-FFF2-40B4-BE49-F238E27FC236}">
                <a16:creationId xmlns:a16="http://schemas.microsoft.com/office/drawing/2014/main" id="{B248DB58-DBC7-44A6-B679-BA2ECA295962}"/>
              </a:ext>
            </a:extLst>
          </p:cNvPr>
          <p:cNvSpPr>
            <a:spLocks noGrp="1"/>
          </p:cNvSpPr>
          <p:nvPr>
            <p:ph sz="quarter" idx="52" hasCustomPrompt="1"/>
          </p:nvPr>
        </p:nvSpPr>
        <p:spPr>
          <a:xfrm>
            <a:off x="6409800" y="5988606"/>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33" name="Content Placeholder 42">
            <a:extLst>
              <a:ext uri="{FF2B5EF4-FFF2-40B4-BE49-F238E27FC236}">
                <a16:creationId xmlns:a16="http://schemas.microsoft.com/office/drawing/2014/main" id="{AC863981-8339-45E3-9E72-48D579AEF505}"/>
              </a:ext>
            </a:extLst>
          </p:cNvPr>
          <p:cNvSpPr>
            <a:spLocks noGrp="1"/>
          </p:cNvSpPr>
          <p:nvPr>
            <p:ph sz="quarter" idx="53" hasCustomPrompt="1"/>
          </p:nvPr>
        </p:nvSpPr>
        <p:spPr>
          <a:xfrm>
            <a:off x="9382308" y="5623343"/>
            <a:ext cx="2611622" cy="336179"/>
          </a:xfrm>
        </p:spPr>
        <p:txBody>
          <a:bodyPr>
            <a:normAutofit/>
          </a:bodyPr>
          <a:lstStyle>
            <a:lvl1pPr marL="0" indent="0">
              <a:buFontTx/>
              <a:buNone/>
              <a:defRPr sz="1800" b="1"/>
            </a:lvl1pPr>
          </a:lstStyle>
          <a:p>
            <a:pPr lvl="0"/>
            <a:r>
              <a:rPr lang="en-US"/>
              <a:t>First Name Last Name</a:t>
            </a:r>
          </a:p>
        </p:txBody>
      </p:sp>
      <p:sp>
        <p:nvSpPr>
          <p:cNvPr id="134" name="Content Placeholder 44">
            <a:extLst>
              <a:ext uri="{FF2B5EF4-FFF2-40B4-BE49-F238E27FC236}">
                <a16:creationId xmlns:a16="http://schemas.microsoft.com/office/drawing/2014/main" id="{E0014B95-54FE-40D5-A44B-AF40195E4BD4}"/>
              </a:ext>
            </a:extLst>
          </p:cNvPr>
          <p:cNvSpPr>
            <a:spLocks noGrp="1"/>
          </p:cNvSpPr>
          <p:nvPr>
            <p:ph sz="quarter" idx="54" hasCustomPrompt="1"/>
          </p:nvPr>
        </p:nvSpPr>
        <p:spPr>
          <a:xfrm>
            <a:off x="9385107" y="5988606"/>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Tree>
    <p:extLst>
      <p:ext uri="{BB962C8B-B14F-4D97-AF65-F5344CB8AC3E}">
        <p14:creationId xmlns:p14="http://schemas.microsoft.com/office/powerpoint/2010/main" val="22303498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AFE6B45-5F62-41C4-BB0D-D748DBCEEB0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11"/>
                    </a14:imgEffect>
                  </a14:imgLayer>
                </a14:imgProps>
              </a:ext>
              <a:ext uri="{28A0092B-C50C-407E-A947-70E740481C1C}">
                <a14:useLocalDpi xmlns:a14="http://schemas.microsoft.com/office/drawing/2010/main" val="0"/>
              </a:ext>
            </a:extLst>
          </a:blip>
          <a:srcRect l="33919" t="28826" b="14145"/>
          <a:stretch/>
        </p:blipFill>
        <p:spPr>
          <a:xfrm>
            <a:off x="0" y="-76201"/>
            <a:ext cx="12355286" cy="6977743"/>
          </a:xfrm>
          <a:prstGeom prst="rect">
            <a:avLst/>
          </a:prstGeom>
        </p:spPr>
      </p:pic>
      <p:sp>
        <p:nvSpPr>
          <p:cNvPr id="21" name="Rectangle 20">
            <a:extLst>
              <a:ext uri="{FF2B5EF4-FFF2-40B4-BE49-F238E27FC236}">
                <a16:creationId xmlns:a16="http://schemas.microsoft.com/office/drawing/2014/main" id="{5F0DB7D3-B952-4C1F-B7D7-C9031B1935D7}"/>
              </a:ext>
            </a:extLst>
          </p:cNvPr>
          <p:cNvSpPr/>
          <p:nvPr userDrawn="1"/>
        </p:nvSpPr>
        <p:spPr>
          <a:xfrm>
            <a:off x="-17414" y="-76201"/>
            <a:ext cx="12355286" cy="6977743"/>
          </a:xfrm>
          <a:prstGeom prst="rect">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146250-DC28-4514-957C-BCCDFAC2FCBD}"/>
              </a:ext>
            </a:extLst>
          </p:cNvPr>
          <p:cNvSpPr/>
          <p:nvPr userDrawn="1"/>
        </p:nvSpPr>
        <p:spPr>
          <a:xfrm>
            <a:off x="1996966" y="1618593"/>
            <a:ext cx="8324193" cy="3699641"/>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520274-9498-4969-98FD-9D221A40E05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1694E64A-20BE-4054-8381-F891ABB05DC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A458B627-E77E-4B86-8E62-7C0F40C79F2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Content Placeholder 15">
            <a:extLst>
              <a:ext uri="{FF2B5EF4-FFF2-40B4-BE49-F238E27FC236}">
                <a16:creationId xmlns:a16="http://schemas.microsoft.com/office/drawing/2014/main" id="{1BD33BEE-87E2-46C8-B7B7-3859DFFDF411}"/>
              </a:ext>
            </a:extLst>
          </p:cNvPr>
          <p:cNvSpPr>
            <a:spLocks noGrp="1"/>
          </p:cNvSpPr>
          <p:nvPr>
            <p:ph sz="quarter" idx="10" hasCustomPrompt="1"/>
          </p:nvPr>
        </p:nvSpPr>
        <p:spPr>
          <a:xfrm>
            <a:off x="2385848" y="1935127"/>
            <a:ext cx="7598979" cy="270871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t>“Lorem ipsum dolor sit </a:t>
            </a:r>
            <a:r>
              <a:rPr lang="en-US" sz="2800" err="1"/>
              <a:t>amet</a:t>
            </a:r>
            <a:r>
              <a:rPr lang="en-US" sz="2800"/>
              <a:t>, </a:t>
            </a:r>
            <a:r>
              <a:rPr lang="en-US" sz="2800" err="1"/>
              <a:t>consectetur</a:t>
            </a:r>
            <a:r>
              <a:rPr lang="en-US" sz="2800"/>
              <a:t> </a:t>
            </a:r>
            <a:r>
              <a:rPr lang="en-US" sz="2800" err="1"/>
              <a:t>adipiscing</a:t>
            </a:r>
            <a:r>
              <a:rPr lang="en-US" sz="2800"/>
              <a:t> </a:t>
            </a:r>
            <a:r>
              <a:rPr lang="en-US" sz="2800" err="1"/>
              <a:t>elit</a:t>
            </a:r>
            <a:r>
              <a:rPr lang="en-US" sz="2800"/>
              <a:t>, </a:t>
            </a:r>
            <a:r>
              <a:rPr lang="en-US" sz="2800" err="1"/>
              <a:t>sed</a:t>
            </a:r>
            <a:r>
              <a:rPr lang="en-US" sz="2800"/>
              <a:t> do </a:t>
            </a:r>
            <a:r>
              <a:rPr lang="en-US" sz="2800" err="1"/>
              <a:t>eiusmod</a:t>
            </a:r>
            <a:r>
              <a:rPr lang="en-US" sz="2800"/>
              <a:t> </a:t>
            </a:r>
            <a:r>
              <a:rPr lang="en-US" sz="2800" err="1"/>
              <a:t>tempor</a:t>
            </a:r>
            <a:r>
              <a:rPr lang="en-US" sz="2800"/>
              <a:t> </a:t>
            </a:r>
            <a:r>
              <a:rPr lang="en-US" sz="2800" err="1"/>
              <a:t>incididunt</a:t>
            </a:r>
            <a:r>
              <a:rPr lang="en-US" sz="2800"/>
              <a:t> </a:t>
            </a:r>
            <a:r>
              <a:rPr lang="en-US" sz="2800" err="1"/>
              <a:t>ut</a:t>
            </a:r>
            <a:r>
              <a:rPr lang="en-US" sz="2800"/>
              <a:t> </a:t>
            </a:r>
            <a:r>
              <a:rPr lang="en-US" sz="2800" err="1"/>
              <a:t>labore</a:t>
            </a:r>
            <a:r>
              <a:rPr lang="en-US" sz="2800"/>
              <a:t> et dolore magna </a:t>
            </a:r>
            <a:r>
              <a:rPr lang="en-US" sz="2800" err="1"/>
              <a:t>aliqua</a:t>
            </a:r>
            <a:r>
              <a:rPr lang="en-US" sz="2800"/>
              <a:t>. </a:t>
            </a:r>
            <a:r>
              <a:rPr lang="en-US" sz="2800" err="1"/>
              <a:t>Ut</a:t>
            </a:r>
            <a:r>
              <a:rPr lang="en-US" sz="2800"/>
              <a:t> </a:t>
            </a:r>
            <a:r>
              <a:rPr lang="en-US" sz="2800" err="1"/>
              <a:t>enim</a:t>
            </a:r>
            <a:r>
              <a:rPr lang="en-US" sz="2800"/>
              <a:t> ad minim </a:t>
            </a:r>
            <a:r>
              <a:rPr lang="en-US" sz="2800" err="1"/>
              <a:t>veniam</a:t>
            </a:r>
            <a:r>
              <a:rPr lang="en-US" sz="2800"/>
              <a:t>, </a:t>
            </a:r>
            <a:r>
              <a:rPr lang="en-US" sz="2800" err="1"/>
              <a:t>quis</a:t>
            </a:r>
            <a:r>
              <a:rPr lang="en-US" sz="2800"/>
              <a:t> </a:t>
            </a:r>
            <a:r>
              <a:rPr lang="en-US" sz="2800" err="1"/>
              <a:t>nostrud</a:t>
            </a:r>
            <a:r>
              <a:rPr lang="en-US" sz="2800"/>
              <a:t> exercitation </a:t>
            </a:r>
            <a:r>
              <a:rPr lang="en-US" sz="2800" err="1"/>
              <a:t>ullamco</a:t>
            </a:r>
            <a:r>
              <a:rPr lang="en-US" sz="2800"/>
              <a:t> </a:t>
            </a:r>
            <a:r>
              <a:rPr lang="en-US" sz="2800" err="1"/>
              <a:t>laboris</a:t>
            </a:r>
            <a:r>
              <a:rPr lang="en-US" sz="2800"/>
              <a:t> nisi </a:t>
            </a:r>
            <a:r>
              <a:rPr lang="en-US" sz="2800" err="1"/>
              <a:t>ut</a:t>
            </a:r>
            <a:r>
              <a:rPr lang="en-US" sz="2800"/>
              <a:t> </a:t>
            </a:r>
            <a:r>
              <a:rPr lang="en-US" sz="2800" err="1"/>
              <a:t>aliquip</a:t>
            </a:r>
            <a:r>
              <a:rPr lang="en-US" sz="2800"/>
              <a:t> ex </a:t>
            </a:r>
            <a:r>
              <a:rPr lang="en-US" sz="2800" err="1"/>
              <a:t>ea</a:t>
            </a:r>
            <a:r>
              <a:rPr lang="en-US" sz="2800"/>
              <a:t> </a:t>
            </a:r>
            <a:r>
              <a:rPr lang="en-US" sz="2800" err="1"/>
              <a:t>commodo</a:t>
            </a:r>
            <a:r>
              <a:rPr lang="en-US" sz="2800"/>
              <a:t> </a:t>
            </a:r>
            <a:r>
              <a:rPr lang="en-US" sz="2800" err="1"/>
              <a:t>consequat</a:t>
            </a:r>
            <a:r>
              <a:rPr lang="en-US" sz="2800"/>
              <a:t>. </a:t>
            </a:r>
            <a:r>
              <a:rPr lang="en-US" sz="2800" err="1"/>
              <a:t>Quis</a:t>
            </a:r>
            <a:r>
              <a:rPr lang="en-US" sz="2800"/>
              <a:t> </a:t>
            </a:r>
            <a:r>
              <a:rPr lang="en-US" sz="2800" err="1"/>
              <a:t>nostrud</a:t>
            </a:r>
            <a:r>
              <a:rPr lang="en-US" sz="2800"/>
              <a:t> exercitation </a:t>
            </a:r>
            <a:r>
              <a:rPr lang="en-US" sz="2800" err="1"/>
              <a:t>ullamco</a:t>
            </a:r>
            <a:r>
              <a:rPr lang="en-US" sz="2800"/>
              <a:t> </a:t>
            </a:r>
            <a:r>
              <a:rPr lang="en-US" sz="2800" err="1"/>
              <a:t>laboris</a:t>
            </a:r>
            <a:r>
              <a:rPr lang="en-US" sz="2800"/>
              <a:t> nisi </a:t>
            </a:r>
            <a:r>
              <a:rPr lang="en-US" sz="2800" err="1"/>
              <a:t>ut</a:t>
            </a:r>
            <a:r>
              <a:rPr lang="en-US" sz="2800"/>
              <a:t> </a:t>
            </a:r>
            <a:r>
              <a:rPr lang="en-US" sz="2800" err="1"/>
              <a:t>aliquip</a:t>
            </a:r>
            <a:r>
              <a:rPr lang="en-US" sz="2800"/>
              <a:t> ex </a:t>
            </a:r>
            <a:r>
              <a:rPr lang="en-US" sz="2800" err="1"/>
              <a:t>ea</a:t>
            </a:r>
            <a:r>
              <a:rPr lang="en-US" sz="2800"/>
              <a:t> </a:t>
            </a:r>
            <a:r>
              <a:rPr lang="en-US" sz="2800" err="1"/>
              <a:t>commodo</a:t>
            </a:r>
            <a:r>
              <a:rPr lang="en-US" sz="2800"/>
              <a:t> </a:t>
            </a:r>
            <a:r>
              <a:rPr lang="en-US" sz="2800" err="1"/>
              <a:t>consequat</a:t>
            </a:r>
            <a:r>
              <a:rPr lang="en-US" sz="2800"/>
              <a:t>. ”</a:t>
            </a:r>
          </a:p>
        </p:txBody>
      </p:sp>
      <p:sp>
        <p:nvSpPr>
          <p:cNvPr id="18" name="Content Placeholder 17">
            <a:extLst>
              <a:ext uri="{FF2B5EF4-FFF2-40B4-BE49-F238E27FC236}">
                <a16:creationId xmlns:a16="http://schemas.microsoft.com/office/drawing/2014/main" id="{501D0678-525F-424D-B1BE-82CFC31AD8C9}"/>
              </a:ext>
            </a:extLst>
          </p:cNvPr>
          <p:cNvSpPr>
            <a:spLocks noGrp="1"/>
          </p:cNvSpPr>
          <p:nvPr>
            <p:ph sz="quarter" idx="11" hasCustomPrompt="1"/>
          </p:nvPr>
        </p:nvSpPr>
        <p:spPr>
          <a:xfrm>
            <a:off x="4466677" y="4780363"/>
            <a:ext cx="5518150" cy="365125"/>
          </a:xfrm>
        </p:spPr>
        <p:txBody>
          <a:bodyPr>
            <a:noAutofit/>
          </a:bodyPr>
          <a:lstStyle>
            <a:lvl1pPr marL="0" indent="0" algn="r">
              <a:buNone/>
              <a:defRPr sz="2400" i="1">
                <a:solidFill>
                  <a:srgbClr val="F58721"/>
                </a:solidFill>
              </a:defRPr>
            </a:lvl1pPr>
          </a:lstStyle>
          <a:p>
            <a:pPr lvl="0"/>
            <a:r>
              <a:rPr lang="en-US" i="1"/>
              <a:t>-Insert Name Of Individual for Quote</a:t>
            </a:r>
            <a:endParaRPr lang="en-US"/>
          </a:p>
        </p:txBody>
      </p:sp>
      <p:sp>
        <p:nvSpPr>
          <p:cNvPr id="30" name="TextBox 29">
            <a:extLst>
              <a:ext uri="{FF2B5EF4-FFF2-40B4-BE49-F238E27FC236}">
                <a16:creationId xmlns:a16="http://schemas.microsoft.com/office/drawing/2014/main" id="{0F7D29F7-87D3-4E7A-A588-38CB5656D078}"/>
              </a:ext>
            </a:extLst>
          </p:cNvPr>
          <p:cNvSpPr txBox="1"/>
          <p:nvPr userDrawn="1"/>
        </p:nvSpPr>
        <p:spPr>
          <a:xfrm>
            <a:off x="5714847" y="1063915"/>
            <a:ext cx="940980" cy="1477328"/>
          </a:xfrm>
          <a:prstGeom prst="rect">
            <a:avLst/>
          </a:prstGeom>
          <a:noFill/>
        </p:spPr>
        <p:txBody>
          <a:bodyPr wrap="square" rtlCol="0">
            <a:spAutoFit/>
          </a:bodyPr>
          <a:lstStyle/>
          <a:p>
            <a:pPr algn="ctr"/>
            <a:r>
              <a:rPr lang="en-US" sz="9000" b="1">
                <a:solidFill>
                  <a:srgbClr val="E4701E"/>
                </a:solidFill>
                <a:latin typeface="Garamond" charset="0"/>
                <a:ea typeface="Garamond" charset="0"/>
                <a:cs typeface="Garamond" charset="0"/>
              </a:rPr>
              <a:t>“</a:t>
            </a:r>
          </a:p>
        </p:txBody>
      </p:sp>
    </p:spTree>
    <p:extLst>
      <p:ext uri="{BB962C8B-B14F-4D97-AF65-F5344CB8AC3E}">
        <p14:creationId xmlns:p14="http://schemas.microsoft.com/office/powerpoint/2010/main" val="41362802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A86D8917-CC58-4FDF-A14B-6446BF87031F}"/>
              </a:ext>
            </a:extLst>
          </p:cNvPr>
          <p:cNvSpPr/>
          <p:nvPr userDrawn="1"/>
        </p:nvSpPr>
        <p:spPr>
          <a:xfrm>
            <a:off x="273270"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76012E-97FB-4F48-AE06-C313D55E64B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DA6FE0BA-3B1A-47C9-B3E8-5C6D2C363929}"/>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2C0173C6-A35E-469D-BC1A-297EF98627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9" name="Content Placeholder 6">
            <a:extLst>
              <a:ext uri="{FF2B5EF4-FFF2-40B4-BE49-F238E27FC236}">
                <a16:creationId xmlns:a16="http://schemas.microsoft.com/office/drawing/2014/main" id="{9A972AC9-476D-4365-9E8C-C2F4D9A606D2}"/>
              </a:ext>
            </a:extLst>
          </p:cNvPr>
          <p:cNvSpPr>
            <a:spLocks noGrp="1"/>
          </p:cNvSpPr>
          <p:nvPr>
            <p:ph sz="quarter" idx="15" hasCustomPrompt="1"/>
          </p:nvPr>
        </p:nvSpPr>
        <p:spPr>
          <a:xfrm>
            <a:off x="514350" y="49431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Timeline Name</a:t>
            </a:r>
          </a:p>
        </p:txBody>
      </p:sp>
      <p:sp>
        <p:nvSpPr>
          <p:cNvPr id="10" name="Text Placeholder 9">
            <a:extLst>
              <a:ext uri="{FF2B5EF4-FFF2-40B4-BE49-F238E27FC236}">
                <a16:creationId xmlns:a16="http://schemas.microsoft.com/office/drawing/2014/main" id="{DECCFCFD-EFBF-4E4F-95E2-0EA3587A2DF5}"/>
              </a:ext>
            </a:extLst>
          </p:cNvPr>
          <p:cNvSpPr>
            <a:spLocks noGrp="1"/>
          </p:cNvSpPr>
          <p:nvPr>
            <p:ph type="body" sz="quarter" idx="16" hasCustomPrompt="1"/>
          </p:nvPr>
        </p:nvSpPr>
        <p:spPr>
          <a:xfrm>
            <a:off x="514350" y="989615"/>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Oval 13">
            <a:extLst>
              <a:ext uri="{FF2B5EF4-FFF2-40B4-BE49-F238E27FC236}">
                <a16:creationId xmlns:a16="http://schemas.microsoft.com/office/drawing/2014/main" id="{BF88B252-1FB9-4576-9B18-DAAE10CA4149}"/>
              </a:ext>
            </a:extLst>
          </p:cNvPr>
          <p:cNvSpPr/>
          <p:nvPr userDrawn="1"/>
        </p:nvSpPr>
        <p:spPr>
          <a:xfrm>
            <a:off x="11557359"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A8A722E-C9F5-4DCF-9234-32E6E9479FDC}"/>
              </a:ext>
            </a:extLst>
          </p:cNvPr>
          <p:cNvCxnSpPr/>
          <p:nvPr userDrawn="1"/>
        </p:nvCxnSpPr>
        <p:spPr>
          <a:xfrm>
            <a:off x="514349" y="4111157"/>
            <a:ext cx="112755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E7B5546-0647-4AB4-8E3B-6D2CC624FF57}"/>
              </a:ext>
            </a:extLst>
          </p:cNvPr>
          <p:cNvSpPr/>
          <p:nvPr userDrawn="1"/>
        </p:nvSpPr>
        <p:spPr>
          <a:xfrm>
            <a:off x="393482"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C54BE9-1828-4D9D-9E67-72A12CC5A089}"/>
              </a:ext>
            </a:extLst>
          </p:cNvPr>
          <p:cNvSpPr/>
          <p:nvPr userDrawn="1"/>
        </p:nvSpPr>
        <p:spPr>
          <a:xfrm>
            <a:off x="11677651"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1091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eople w/Picture (c)">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9FFD7A-3736-40DA-B0BE-3EF4126854D9}"/>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People Driven, Tech Enabled</a:t>
            </a:r>
          </a:p>
          <a:p>
            <a:pPr>
              <a:lnSpc>
                <a:spcPct val="110000"/>
              </a:lnSpc>
              <a:spcAft>
                <a:spcPts val="800"/>
              </a:spcAft>
            </a:pPr>
            <a:r>
              <a:rPr lang="en-US" sz="2200">
                <a:solidFill>
                  <a:srgbClr val="5098D1"/>
                </a:solidFill>
              </a:rPr>
              <a:t>We</a:t>
            </a:r>
            <a:r>
              <a:rPr lang="en-US" sz="2200" baseline="0">
                <a:solidFill>
                  <a:srgbClr val="5098D1"/>
                </a:solidFill>
              </a:rPr>
              <a:t> Believe in Service</a:t>
            </a:r>
            <a:endParaRPr lang="en-US" sz="2200">
              <a:solidFill>
                <a:srgbClr val="5098D1"/>
              </a:solidFill>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3259"/>
          <a:stretch/>
        </p:blipFill>
        <p:spPr>
          <a:xfrm>
            <a:off x="6553200" y="663823"/>
            <a:ext cx="5638800" cy="5645118"/>
          </a:xfrm>
          <a:prstGeom prst="rect">
            <a:avLst/>
          </a:prstGeom>
        </p:spPr>
      </p:pic>
      <p:sp>
        <p:nvSpPr>
          <p:cNvPr id="9" name="Content Placeholder 2">
            <a:extLst>
              <a:ext uri="{FF2B5EF4-FFF2-40B4-BE49-F238E27FC236}">
                <a16:creationId xmlns:a16="http://schemas.microsoft.com/office/drawing/2014/main" id="{413C3BA9-67F9-4B1E-A7D0-A833218FA7CC}"/>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13963C3F-377F-4A93-84DE-7802AABCB16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F2655A6-6B8B-498F-A526-2D0786A4FBAD}" type="slidenum">
              <a:rPr lang="en-US" smtClean="0"/>
              <a:pPr/>
              <a:t>‹#›</a:t>
            </a:fld>
            <a:endParaRPr lang="en-US"/>
          </a:p>
        </p:txBody>
      </p:sp>
      <p:pic>
        <p:nvPicPr>
          <p:cNvPr id="15" name="Picture 14">
            <a:extLst>
              <a:ext uri="{FF2B5EF4-FFF2-40B4-BE49-F238E27FC236}">
                <a16:creationId xmlns:a16="http://schemas.microsoft.com/office/drawing/2014/main" id="{11807089-8745-4955-974B-83B8C2F3E9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0" name="TextBox 9">
            <a:extLst>
              <a:ext uri="{FF2B5EF4-FFF2-40B4-BE49-F238E27FC236}">
                <a16:creationId xmlns:a16="http://schemas.microsoft.com/office/drawing/2014/main" id="{31B961A4-D150-489B-9818-C3A535F64CB6}"/>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60167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meline (c)">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A86D8917-CC58-4FDF-A14B-6446BF87031F}"/>
              </a:ext>
            </a:extLst>
          </p:cNvPr>
          <p:cNvSpPr/>
          <p:nvPr userDrawn="1"/>
        </p:nvSpPr>
        <p:spPr>
          <a:xfrm>
            <a:off x="273270"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76012E-97FB-4F48-AE06-C313D55E64B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DA6FE0BA-3B1A-47C9-B3E8-5C6D2C363929}"/>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2C0173C6-A35E-469D-BC1A-297EF98627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9" name="Content Placeholder 6">
            <a:extLst>
              <a:ext uri="{FF2B5EF4-FFF2-40B4-BE49-F238E27FC236}">
                <a16:creationId xmlns:a16="http://schemas.microsoft.com/office/drawing/2014/main" id="{9A972AC9-476D-4365-9E8C-C2F4D9A606D2}"/>
              </a:ext>
            </a:extLst>
          </p:cNvPr>
          <p:cNvSpPr>
            <a:spLocks noGrp="1"/>
          </p:cNvSpPr>
          <p:nvPr>
            <p:ph sz="quarter" idx="15" hasCustomPrompt="1"/>
          </p:nvPr>
        </p:nvSpPr>
        <p:spPr>
          <a:xfrm>
            <a:off x="514350" y="49431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Timeline Name</a:t>
            </a:r>
          </a:p>
        </p:txBody>
      </p:sp>
      <p:sp>
        <p:nvSpPr>
          <p:cNvPr id="10" name="Text Placeholder 9">
            <a:extLst>
              <a:ext uri="{FF2B5EF4-FFF2-40B4-BE49-F238E27FC236}">
                <a16:creationId xmlns:a16="http://schemas.microsoft.com/office/drawing/2014/main" id="{DECCFCFD-EFBF-4E4F-95E2-0EA3587A2DF5}"/>
              </a:ext>
            </a:extLst>
          </p:cNvPr>
          <p:cNvSpPr>
            <a:spLocks noGrp="1"/>
          </p:cNvSpPr>
          <p:nvPr>
            <p:ph type="body" sz="quarter" idx="16" hasCustomPrompt="1"/>
          </p:nvPr>
        </p:nvSpPr>
        <p:spPr>
          <a:xfrm>
            <a:off x="514350" y="989615"/>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Oval 13">
            <a:extLst>
              <a:ext uri="{FF2B5EF4-FFF2-40B4-BE49-F238E27FC236}">
                <a16:creationId xmlns:a16="http://schemas.microsoft.com/office/drawing/2014/main" id="{BF88B252-1FB9-4576-9B18-DAAE10CA4149}"/>
              </a:ext>
            </a:extLst>
          </p:cNvPr>
          <p:cNvSpPr/>
          <p:nvPr userDrawn="1"/>
        </p:nvSpPr>
        <p:spPr>
          <a:xfrm>
            <a:off x="11557359"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A8A722E-C9F5-4DCF-9234-32E6E9479FDC}"/>
              </a:ext>
            </a:extLst>
          </p:cNvPr>
          <p:cNvCxnSpPr/>
          <p:nvPr userDrawn="1"/>
        </p:nvCxnSpPr>
        <p:spPr>
          <a:xfrm>
            <a:off x="514349" y="4111157"/>
            <a:ext cx="112755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E7B5546-0647-4AB4-8E3B-6D2CC624FF57}"/>
              </a:ext>
            </a:extLst>
          </p:cNvPr>
          <p:cNvSpPr/>
          <p:nvPr userDrawn="1"/>
        </p:nvSpPr>
        <p:spPr>
          <a:xfrm>
            <a:off x="393482"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C54BE9-1828-4D9D-9E67-72A12CC5A089}"/>
              </a:ext>
            </a:extLst>
          </p:cNvPr>
          <p:cNvSpPr/>
          <p:nvPr userDrawn="1"/>
        </p:nvSpPr>
        <p:spPr>
          <a:xfrm>
            <a:off x="11677651"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E20A594-9E95-4869-A8ED-6D367A7413B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997110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rporate Social Responsibilit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9" name="TextBox 18">
            <a:extLst>
              <a:ext uri="{FF2B5EF4-FFF2-40B4-BE49-F238E27FC236}">
                <a16:creationId xmlns:a16="http://schemas.microsoft.com/office/drawing/2014/main" id="{A29CF5E7-0E87-4AAB-B0AF-911E8FB6DA48}"/>
              </a:ext>
            </a:extLst>
          </p:cNvPr>
          <p:cNvSpPr txBox="1"/>
          <p:nvPr userDrawn="1"/>
        </p:nvSpPr>
        <p:spPr>
          <a:xfrm>
            <a:off x="514350" y="3993928"/>
            <a:ext cx="2294838" cy="1631216"/>
          </a:xfrm>
          <a:prstGeom prst="rect">
            <a:avLst/>
          </a:prstGeom>
          <a:noFill/>
          <a:ln>
            <a:noFill/>
          </a:ln>
        </p:spPr>
        <p:txBody>
          <a:bodyPr wrap="square" rtlCol="0">
            <a:spAutoFit/>
          </a:bodyPr>
          <a:lstStyle/>
          <a:p>
            <a:r>
              <a:rPr lang="en-US" sz="2800" b="1">
                <a:solidFill>
                  <a:schemeClr val="tx1"/>
                </a:solidFill>
              </a:rPr>
              <a:t>1,000+ </a:t>
            </a:r>
            <a:br>
              <a:rPr lang="en-US">
                <a:solidFill>
                  <a:schemeClr val="tx1"/>
                </a:solidFill>
              </a:rPr>
            </a:br>
            <a:r>
              <a:rPr lang="en-US">
                <a:solidFill>
                  <a:schemeClr val="tx1"/>
                </a:solidFill>
              </a:rPr>
              <a:t>Hours of service for nearly 50 charitable organizations across the U.S. </a:t>
            </a:r>
            <a:endParaRPr lang="en-US" sz="1400" b="1">
              <a:solidFill>
                <a:schemeClr val="tx1"/>
              </a:solidFill>
            </a:endParaRPr>
          </a:p>
        </p:txBody>
      </p:sp>
      <p:sp>
        <p:nvSpPr>
          <p:cNvPr id="22" name="TextBox 21">
            <a:extLst>
              <a:ext uri="{FF2B5EF4-FFF2-40B4-BE49-F238E27FC236}">
                <a16:creationId xmlns:a16="http://schemas.microsoft.com/office/drawing/2014/main" id="{4908CE8B-3936-407F-A3D1-FA7DEC34B30C}"/>
              </a:ext>
            </a:extLst>
          </p:cNvPr>
          <p:cNvSpPr txBox="1"/>
          <p:nvPr userDrawn="1"/>
        </p:nvSpPr>
        <p:spPr>
          <a:xfrm>
            <a:off x="3268718" y="3993928"/>
            <a:ext cx="2427230" cy="1631216"/>
          </a:xfrm>
          <a:prstGeom prst="rect">
            <a:avLst/>
          </a:prstGeom>
          <a:noFill/>
          <a:ln>
            <a:noFill/>
          </a:ln>
        </p:spPr>
        <p:txBody>
          <a:bodyPr wrap="square" rtlCol="0">
            <a:spAutoFit/>
          </a:bodyPr>
          <a:lstStyle/>
          <a:p>
            <a:r>
              <a:rPr lang="en-US" sz="2800" b="1"/>
              <a:t>$10,000</a:t>
            </a:r>
            <a:br>
              <a:rPr lang="en-US"/>
            </a:br>
            <a:r>
              <a:rPr lang="en-US"/>
              <a:t>Collected clothes, toys, food, and nearly $10,000 for local charities. </a:t>
            </a:r>
          </a:p>
        </p:txBody>
      </p:sp>
      <p:sp>
        <p:nvSpPr>
          <p:cNvPr id="23" name="TextBox 22">
            <a:extLst>
              <a:ext uri="{FF2B5EF4-FFF2-40B4-BE49-F238E27FC236}">
                <a16:creationId xmlns:a16="http://schemas.microsoft.com/office/drawing/2014/main" id="{BBC58072-0FE3-4064-8445-91F8B4BDFA42}"/>
              </a:ext>
            </a:extLst>
          </p:cNvPr>
          <p:cNvSpPr txBox="1"/>
          <p:nvPr userDrawn="1"/>
        </p:nvSpPr>
        <p:spPr>
          <a:xfrm>
            <a:off x="6023086" y="3993928"/>
            <a:ext cx="2294838" cy="1631216"/>
          </a:xfrm>
          <a:prstGeom prst="rect">
            <a:avLst/>
          </a:prstGeom>
          <a:noFill/>
          <a:ln>
            <a:noFill/>
          </a:ln>
        </p:spPr>
        <p:txBody>
          <a:bodyPr wrap="square" rtlCol="0">
            <a:spAutoFit/>
          </a:bodyPr>
          <a:lstStyle/>
          <a:p>
            <a:r>
              <a:rPr lang="en-US" sz="2800" b="1"/>
              <a:t>100+</a:t>
            </a:r>
            <a:br>
              <a:rPr lang="en-US"/>
            </a:br>
            <a:r>
              <a:rPr lang="en-US"/>
              <a:t>Children were sent back to school with adequate school supplies. </a:t>
            </a:r>
          </a:p>
        </p:txBody>
      </p:sp>
      <p:sp>
        <p:nvSpPr>
          <p:cNvPr id="24" name="TextBox 23">
            <a:extLst>
              <a:ext uri="{FF2B5EF4-FFF2-40B4-BE49-F238E27FC236}">
                <a16:creationId xmlns:a16="http://schemas.microsoft.com/office/drawing/2014/main" id="{02D1F814-485E-465C-9681-0A8781935070}"/>
              </a:ext>
            </a:extLst>
          </p:cNvPr>
          <p:cNvSpPr txBox="1"/>
          <p:nvPr userDrawn="1"/>
        </p:nvSpPr>
        <p:spPr>
          <a:xfrm>
            <a:off x="8780384" y="3993928"/>
            <a:ext cx="2294838" cy="1631216"/>
          </a:xfrm>
          <a:prstGeom prst="rect">
            <a:avLst/>
          </a:prstGeom>
          <a:noFill/>
          <a:ln>
            <a:noFill/>
          </a:ln>
        </p:spPr>
        <p:txBody>
          <a:bodyPr wrap="square" rtlCol="0">
            <a:spAutoFit/>
          </a:bodyPr>
          <a:lstStyle/>
          <a:p>
            <a:r>
              <a:rPr lang="en-US" sz="2800" b="1"/>
              <a:t>1,500</a:t>
            </a:r>
            <a:br>
              <a:rPr lang="en-US"/>
            </a:br>
            <a:r>
              <a:rPr lang="en-US"/>
              <a:t>Packaged nearly 1,500 meals for the million meal marathon to help fight hunger.</a:t>
            </a:r>
          </a:p>
        </p:txBody>
      </p:sp>
      <p:sp>
        <p:nvSpPr>
          <p:cNvPr id="18" name="Title 1">
            <a:extLst>
              <a:ext uri="{FF2B5EF4-FFF2-40B4-BE49-F238E27FC236}">
                <a16:creationId xmlns:a16="http://schemas.microsoft.com/office/drawing/2014/main" id="{6D6D0B8B-1E1C-4AFB-9637-385410BB67CB}"/>
              </a:ext>
            </a:extLst>
          </p:cNvPr>
          <p:cNvSpPr txBox="1">
            <a:spLocks/>
          </p:cNvSpPr>
          <p:nvPr userDrawn="1"/>
        </p:nvSpPr>
        <p:spPr>
          <a:xfrm>
            <a:off x="514348" y="546754"/>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Corporate Social Responsibility</a:t>
            </a:r>
            <a:endParaRPr lang="en-US" sz="2800">
              <a:solidFill>
                <a:srgbClr val="5098D1"/>
              </a:solidFill>
            </a:endParaRPr>
          </a:p>
        </p:txBody>
      </p:sp>
      <p:sp>
        <p:nvSpPr>
          <p:cNvPr id="20" name="TextBox 19">
            <a:extLst>
              <a:ext uri="{FF2B5EF4-FFF2-40B4-BE49-F238E27FC236}">
                <a16:creationId xmlns:a16="http://schemas.microsoft.com/office/drawing/2014/main" id="{BE471A4E-9743-48D5-8DD9-049E1C7C8A0A}"/>
              </a:ext>
            </a:extLst>
          </p:cNvPr>
          <p:cNvSpPr txBox="1"/>
          <p:nvPr userDrawn="1"/>
        </p:nvSpPr>
        <p:spPr>
          <a:xfrm>
            <a:off x="514306" y="1038387"/>
            <a:ext cx="10153694"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We are passionate about serving those who serve others &amp; serving our community</a:t>
            </a:r>
          </a:p>
        </p:txBody>
      </p:sp>
      <p:pic>
        <p:nvPicPr>
          <p:cNvPr id="12" name="Picture 11">
            <a:extLst>
              <a:ext uri="{FF2B5EF4-FFF2-40B4-BE49-F238E27FC236}">
                <a16:creationId xmlns:a16="http://schemas.microsoft.com/office/drawing/2014/main" id="{76353018-E50E-4655-97C4-26DAFB4BE6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8718" y="2415994"/>
            <a:ext cx="1001624" cy="1013006"/>
          </a:xfrm>
          <a:prstGeom prst="rect">
            <a:avLst/>
          </a:prstGeom>
        </p:spPr>
      </p:pic>
      <p:pic>
        <p:nvPicPr>
          <p:cNvPr id="13" name="Picture 12">
            <a:extLst>
              <a:ext uri="{FF2B5EF4-FFF2-40B4-BE49-F238E27FC236}">
                <a16:creationId xmlns:a16="http://schemas.microsoft.com/office/drawing/2014/main" id="{EC14AAE7-8D59-4154-AEF4-C28CB84A53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306" y="2415994"/>
            <a:ext cx="1013006" cy="1013006"/>
          </a:xfrm>
          <a:prstGeom prst="rect">
            <a:avLst/>
          </a:prstGeom>
        </p:spPr>
      </p:pic>
      <p:pic>
        <p:nvPicPr>
          <p:cNvPr id="14" name="Picture 13">
            <a:extLst>
              <a:ext uri="{FF2B5EF4-FFF2-40B4-BE49-F238E27FC236}">
                <a16:creationId xmlns:a16="http://schemas.microsoft.com/office/drawing/2014/main" id="{2F24A6EA-6D2C-4A13-B526-BF2F57439D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23086" y="2415995"/>
            <a:ext cx="1013005" cy="1013005"/>
          </a:xfrm>
          <a:prstGeom prst="rect">
            <a:avLst/>
          </a:prstGeom>
        </p:spPr>
      </p:pic>
      <p:pic>
        <p:nvPicPr>
          <p:cNvPr id="15" name="Picture 14">
            <a:extLst>
              <a:ext uri="{FF2B5EF4-FFF2-40B4-BE49-F238E27FC236}">
                <a16:creationId xmlns:a16="http://schemas.microsoft.com/office/drawing/2014/main" id="{9C43AD60-1DE9-4475-AF3E-795D73740B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80384" y="2415994"/>
            <a:ext cx="1103595" cy="1103595"/>
          </a:xfrm>
          <a:prstGeom prst="rect">
            <a:avLst/>
          </a:prstGeom>
        </p:spPr>
      </p:pic>
    </p:spTree>
    <p:extLst>
      <p:ext uri="{BB962C8B-B14F-4D97-AF65-F5344CB8AC3E}">
        <p14:creationId xmlns:p14="http://schemas.microsoft.com/office/powerpoint/2010/main" val="5494716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rporate Social Responsibility (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9" name="TextBox 18">
            <a:extLst>
              <a:ext uri="{FF2B5EF4-FFF2-40B4-BE49-F238E27FC236}">
                <a16:creationId xmlns:a16="http://schemas.microsoft.com/office/drawing/2014/main" id="{A29CF5E7-0E87-4AAB-B0AF-911E8FB6DA48}"/>
              </a:ext>
            </a:extLst>
          </p:cNvPr>
          <p:cNvSpPr txBox="1"/>
          <p:nvPr userDrawn="1"/>
        </p:nvSpPr>
        <p:spPr>
          <a:xfrm>
            <a:off x="514350" y="3993928"/>
            <a:ext cx="2294838" cy="1631216"/>
          </a:xfrm>
          <a:prstGeom prst="rect">
            <a:avLst/>
          </a:prstGeom>
          <a:noFill/>
          <a:ln>
            <a:noFill/>
          </a:ln>
        </p:spPr>
        <p:txBody>
          <a:bodyPr wrap="square" rtlCol="0">
            <a:spAutoFit/>
          </a:bodyPr>
          <a:lstStyle/>
          <a:p>
            <a:r>
              <a:rPr lang="en-US" sz="2800" b="1">
                <a:solidFill>
                  <a:schemeClr val="tx1"/>
                </a:solidFill>
              </a:rPr>
              <a:t>1,000+ </a:t>
            </a:r>
            <a:br>
              <a:rPr lang="en-US">
                <a:solidFill>
                  <a:schemeClr val="tx1"/>
                </a:solidFill>
              </a:rPr>
            </a:br>
            <a:r>
              <a:rPr lang="en-US">
                <a:solidFill>
                  <a:schemeClr val="tx1"/>
                </a:solidFill>
              </a:rPr>
              <a:t>Hours of service for nearly 50 charitable organizations across the U.S. </a:t>
            </a:r>
            <a:endParaRPr lang="en-US" sz="1400" b="1">
              <a:solidFill>
                <a:schemeClr val="tx1"/>
              </a:solidFill>
            </a:endParaRPr>
          </a:p>
        </p:txBody>
      </p:sp>
      <p:sp>
        <p:nvSpPr>
          <p:cNvPr id="22" name="TextBox 21">
            <a:extLst>
              <a:ext uri="{FF2B5EF4-FFF2-40B4-BE49-F238E27FC236}">
                <a16:creationId xmlns:a16="http://schemas.microsoft.com/office/drawing/2014/main" id="{4908CE8B-3936-407F-A3D1-FA7DEC34B30C}"/>
              </a:ext>
            </a:extLst>
          </p:cNvPr>
          <p:cNvSpPr txBox="1"/>
          <p:nvPr userDrawn="1"/>
        </p:nvSpPr>
        <p:spPr>
          <a:xfrm>
            <a:off x="3268718" y="3993928"/>
            <a:ext cx="2427230" cy="1631216"/>
          </a:xfrm>
          <a:prstGeom prst="rect">
            <a:avLst/>
          </a:prstGeom>
          <a:noFill/>
          <a:ln>
            <a:noFill/>
          </a:ln>
        </p:spPr>
        <p:txBody>
          <a:bodyPr wrap="square" rtlCol="0">
            <a:spAutoFit/>
          </a:bodyPr>
          <a:lstStyle/>
          <a:p>
            <a:r>
              <a:rPr lang="en-US" sz="2800" b="1"/>
              <a:t>$10,000</a:t>
            </a:r>
            <a:br>
              <a:rPr lang="en-US"/>
            </a:br>
            <a:r>
              <a:rPr lang="en-US"/>
              <a:t>Collected clothes, toys, food, and nearly $10,000 for local charities. </a:t>
            </a:r>
          </a:p>
        </p:txBody>
      </p:sp>
      <p:sp>
        <p:nvSpPr>
          <p:cNvPr id="23" name="TextBox 22">
            <a:extLst>
              <a:ext uri="{FF2B5EF4-FFF2-40B4-BE49-F238E27FC236}">
                <a16:creationId xmlns:a16="http://schemas.microsoft.com/office/drawing/2014/main" id="{BBC58072-0FE3-4064-8445-91F8B4BDFA42}"/>
              </a:ext>
            </a:extLst>
          </p:cNvPr>
          <p:cNvSpPr txBox="1"/>
          <p:nvPr userDrawn="1"/>
        </p:nvSpPr>
        <p:spPr>
          <a:xfrm>
            <a:off x="6023086" y="3993928"/>
            <a:ext cx="2294838" cy="1631216"/>
          </a:xfrm>
          <a:prstGeom prst="rect">
            <a:avLst/>
          </a:prstGeom>
          <a:noFill/>
          <a:ln>
            <a:noFill/>
          </a:ln>
        </p:spPr>
        <p:txBody>
          <a:bodyPr wrap="square" rtlCol="0">
            <a:spAutoFit/>
          </a:bodyPr>
          <a:lstStyle/>
          <a:p>
            <a:r>
              <a:rPr lang="en-US" sz="2800" b="1"/>
              <a:t>100+</a:t>
            </a:r>
            <a:br>
              <a:rPr lang="en-US"/>
            </a:br>
            <a:r>
              <a:rPr lang="en-US"/>
              <a:t>Children were sent back to school with adequate school supplies. </a:t>
            </a:r>
          </a:p>
        </p:txBody>
      </p:sp>
      <p:sp>
        <p:nvSpPr>
          <p:cNvPr id="24" name="TextBox 23">
            <a:extLst>
              <a:ext uri="{FF2B5EF4-FFF2-40B4-BE49-F238E27FC236}">
                <a16:creationId xmlns:a16="http://schemas.microsoft.com/office/drawing/2014/main" id="{02D1F814-485E-465C-9681-0A8781935070}"/>
              </a:ext>
            </a:extLst>
          </p:cNvPr>
          <p:cNvSpPr txBox="1"/>
          <p:nvPr userDrawn="1"/>
        </p:nvSpPr>
        <p:spPr>
          <a:xfrm>
            <a:off x="8780384" y="3993928"/>
            <a:ext cx="2294838" cy="1631216"/>
          </a:xfrm>
          <a:prstGeom prst="rect">
            <a:avLst/>
          </a:prstGeom>
          <a:noFill/>
          <a:ln>
            <a:noFill/>
          </a:ln>
        </p:spPr>
        <p:txBody>
          <a:bodyPr wrap="square" rtlCol="0">
            <a:spAutoFit/>
          </a:bodyPr>
          <a:lstStyle/>
          <a:p>
            <a:r>
              <a:rPr lang="en-US" sz="2800" b="1"/>
              <a:t>1,500</a:t>
            </a:r>
            <a:br>
              <a:rPr lang="en-US"/>
            </a:br>
            <a:r>
              <a:rPr lang="en-US"/>
              <a:t>Packaged nearly 1,500 meals for the million meal marathon to help fight hunger.</a:t>
            </a:r>
          </a:p>
        </p:txBody>
      </p:sp>
      <p:sp>
        <p:nvSpPr>
          <p:cNvPr id="18" name="Title 1">
            <a:extLst>
              <a:ext uri="{FF2B5EF4-FFF2-40B4-BE49-F238E27FC236}">
                <a16:creationId xmlns:a16="http://schemas.microsoft.com/office/drawing/2014/main" id="{6D6D0B8B-1E1C-4AFB-9637-385410BB67CB}"/>
              </a:ext>
            </a:extLst>
          </p:cNvPr>
          <p:cNvSpPr txBox="1">
            <a:spLocks/>
          </p:cNvSpPr>
          <p:nvPr userDrawn="1"/>
        </p:nvSpPr>
        <p:spPr>
          <a:xfrm>
            <a:off x="514348" y="546754"/>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Corporate Social Responsibility</a:t>
            </a:r>
            <a:endParaRPr lang="en-US" sz="2800">
              <a:solidFill>
                <a:srgbClr val="5098D1"/>
              </a:solidFill>
            </a:endParaRPr>
          </a:p>
        </p:txBody>
      </p:sp>
      <p:sp>
        <p:nvSpPr>
          <p:cNvPr id="20" name="TextBox 19">
            <a:extLst>
              <a:ext uri="{FF2B5EF4-FFF2-40B4-BE49-F238E27FC236}">
                <a16:creationId xmlns:a16="http://schemas.microsoft.com/office/drawing/2014/main" id="{BE471A4E-9743-48D5-8DD9-049E1C7C8A0A}"/>
              </a:ext>
            </a:extLst>
          </p:cNvPr>
          <p:cNvSpPr txBox="1"/>
          <p:nvPr userDrawn="1"/>
        </p:nvSpPr>
        <p:spPr>
          <a:xfrm>
            <a:off x="514306" y="1038387"/>
            <a:ext cx="10153694"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We are passionate about serving those who serve others &amp; serving our community</a:t>
            </a:r>
          </a:p>
        </p:txBody>
      </p:sp>
      <p:pic>
        <p:nvPicPr>
          <p:cNvPr id="12" name="Picture 11">
            <a:extLst>
              <a:ext uri="{FF2B5EF4-FFF2-40B4-BE49-F238E27FC236}">
                <a16:creationId xmlns:a16="http://schemas.microsoft.com/office/drawing/2014/main" id="{76353018-E50E-4655-97C4-26DAFB4BE6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8718" y="2415994"/>
            <a:ext cx="1001624" cy="1013006"/>
          </a:xfrm>
          <a:prstGeom prst="rect">
            <a:avLst/>
          </a:prstGeom>
        </p:spPr>
      </p:pic>
      <p:pic>
        <p:nvPicPr>
          <p:cNvPr id="13" name="Picture 12">
            <a:extLst>
              <a:ext uri="{FF2B5EF4-FFF2-40B4-BE49-F238E27FC236}">
                <a16:creationId xmlns:a16="http://schemas.microsoft.com/office/drawing/2014/main" id="{EC14AAE7-8D59-4154-AEF4-C28CB84A53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306" y="2415994"/>
            <a:ext cx="1013006" cy="1013006"/>
          </a:xfrm>
          <a:prstGeom prst="rect">
            <a:avLst/>
          </a:prstGeom>
        </p:spPr>
      </p:pic>
      <p:pic>
        <p:nvPicPr>
          <p:cNvPr id="14" name="Picture 13">
            <a:extLst>
              <a:ext uri="{FF2B5EF4-FFF2-40B4-BE49-F238E27FC236}">
                <a16:creationId xmlns:a16="http://schemas.microsoft.com/office/drawing/2014/main" id="{2F24A6EA-6D2C-4A13-B526-BF2F57439D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23086" y="2415995"/>
            <a:ext cx="1013005" cy="1013005"/>
          </a:xfrm>
          <a:prstGeom prst="rect">
            <a:avLst/>
          </a:prstGeom>
        </p:spPr>
      </p:pic>
      <p:pic>
        <p:nvPicPr>
          <p:cNvPr id="15" name="Picture 14">
            <a:extLst>
              <a:ext uri="{FF2B5EF4-FFF2-40B4-BE49-F238E27FC236}">
                <a16:creationId xmlns:a16="http://schemas.microsoft.com/office/drawing/2014/main" id="{9C43AD60-1DE9-4475-AF3E-795D73740B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80384" y="2415994"/>
            <a:ext cx="1103595" cy="1103595"/>
          </a:xfrm>
          <a:prstGeom prst="rect">
            <a:avLst/>
          </a:prstGeom>
        </p:spPr>
      </p:pic>
      <p:sp>
        <p:nvSpPr>
          <p:cNvPr id="16" name="TextBox 15">
            <a:extLst>
              <a:ext uri="{FF2B5EF4-FFF2-40B4-BE49-F238E27FC236}">
                <a16:creationId xmlns:a16="http://schemas.microsoft.com/office/drawing/2014/main" id="{7DC3337A-D8BF-4D7A-AD94-9E454A9C88F4}"/>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9700855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6810A708-6771-49FB-B5AA-60B2902065CE}"/>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Icons</a:t>
            </a:r>
          </a:p>
        </p:txBody>
      </p:sp>
      <p:sp>
        <p:nvSpPr>
          <p:cNvPr id="7" name="Text Placeholder 9">
            <a:extLst>
              <a:ext uri="{FF2B5EF4-FFF2-40B4-BE49-F238E27FC236}">
                <a16:creationId xmlns:a16="http://schemas.microsoft.com/office/drawing/2014/main" id="{31F1DDF5-0CD4-45FE-9589-D32ECCF59CB3}"/>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Use these icons to add visual interest. Hide slide from presentation when done. </a:t>
            </a:r>
          </a:p>
        </p:txBody>
      </p:sp>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3B1DB1-4418-459E-9DF3-509445B77705}"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1" name="TextBox 10">
            <a:extLst>
              <a:ext uri="{FF2B5EF4-FFF2-40B4-BE49-F238E27FC236}">
                <a16:creationId xmlns:a16="http://schemas.microsoft.com/office/drawing/2014/main" id="{9A2AEEC4-0372-4071-BE7A-4B093B79CEA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970519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rvices_Icons_Ungrid">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932D9CC7-FD9E-41A3-86C8-3D982555D61C}"/>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The Knowledge Experience</a:t>
            </a:r>
          </a:p>
        </p:txBody>
      </p:sp>
      <p:sp>
        <p:nvSpPr>
          <p:cNvPr id="7" name="Text Placeholder 9">
            <a:extLst>
              <a:ext uri="{FF2B5EF4-FFF2-40B4-BE49-F238E27FC236}">
                <a16:creationId xmlns:a16="http://schemas.microsoft.com/office/drawing/2014/main" id="{338E956D-2B07-4167-A2C5-BFFD11E1212A}"/>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Enabling innovation, increasing transparency, and ultimately improving the lives of everyday Americans</a:t>
            </a:r>
          </a:p>
        </p:txBody>
      </p:sp>
      <p:sp>
        <p:nvSpPr>
          <p:cNvPr id="8" name="Rectangle 7">
            <a:extLst>
              <a:ext uri="{FF2B5EF4-FFF2-40B4-BE49-F238E27FC236}">
                <a16:creationId xmlns:a16="http://schemas.microsoft.com/office/drawing/2014/main" id="{1D916686-355E-43F0-958D-A536B0900D4F}"/>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357767FE-B6A5-4791-804D-FE868EA8D3F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1B4D4348-FCCD-4BBA-9DA6-01B6597D87D7}" type="slidenum">
              <a:rPr lang="en-US" smtClean="0"/>
              <a:pPr/>
              <a:t>‹#›</a:t>
            </a:fld>
            <a:endParaRPr lang="en-US"/>
          </a:p>
        </p:txBody>
      </p:sp>
      <p:pic>
        <p:nvPicPr>
          <p:cNvPr id="10" name="Picture 9">
            <a:extLst>
              <a:ext uri="{FF2B5EF4-FFF2-40B4-BE49-F238E27FC236}">
                <a16:creationId xmlns:a16="http://schemas.microsoft.com/office/drawing/2014/main" id="{BA094E80-7C53-4C65-B77E-A23DE485C3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5" name="Content Placeholder 24">
            <a:extLst>
              <a:ext uri="{FF2B5EF4-FFF2-40B4-BE49-F238E27FC236}">
                <a16:creationId xmlns:a16="http://schemas.microsoft.com/office/drawing/2014/main" id="{D64628F2-319B-4CA7-B611-1BA9EFCF0677}"/>
              </a:ext>
            </a:extLst>
          </p:cNvPr>
          <p:cNvSpPr>
            <a:spLocks noGrp="1"/>
          </p:cNvSpPr>
          <p:nvPr>
            <p:ph sz="quarter" idx="18" hasCustomPrompt="1"/>
          </p:nvPr>
        </p:nvSpPr>
        <p:spPr>
          <a:xfrm>
            <a:off x="514350" y="2365214"/>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27" name="Content Placeholder 26">
            <a:extLst>
              <a:ext uri="{FF2B5EF4-FFF2-40B4-BE49-F238E27FC236}">
                <a16:creationId xmlns:a16="http://schemas.microsoft.com/office/drawing/2014/main" id="{0A24009D-BF21-449E-8C8B-3C5D0FC8C668}"/>
              </a:ext>
            </a:extLst>
          </p:cNvPr>
          <p:cNvSpPr>
            <a:spLocks noGrp="1"/>
          </p:cNvSpPr>
          <p:nvPr>
            <p:ph sz="quarter" idx="19" hasCustomPrompt="1"/>
          </p:nvPr>
        </p:nvSpPr>
        <p:spPr>
          <a:xfrm>
            <a:off x="514350" y="2923573"/>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28" name="Content Placeholder 24">
            <a:extLst>
              <a:ext uri="{FF2B5EF4-FFF2-40B4-BE49-F238E27FC236}">
                <a16:creationId xmlns:a16="http://schemas.microsoft.com/office/drawing/2014/main" id="{4CBAC807-47CA-441A-93E0-7DF07ECB700D}"/>
              </a:ext>
            </a:extLst>
          </p:cNvPr>
          <p:cNvSpPr>
            <a:spLocks noGrp="1"/>
          </p:cNvSpPr>
          <p:nvPr>
            <p:ph sz="quarter" idx="20" hasCustomPrompt="1"/>
          </p:nvPr>
        </p:nvSpPr>
        <p:spPr>
          <a:xfrm>
            <a:off x="4492625" y="236483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29" name="Content Placeholder 26">
            <a:extLst>
              <a:ext uri="{FF2B5EF4-FFF2-40B4-BE49-F238E27FC236}">
                <a16:creationId xmlns:a16="http://schemas.microsoft.com/office/drawing/2014/main" id="{07223FF3-04DF-486D-BD0F-95B49613F3FA}"/>
              </a:ext>
            </a:extLst>
          </p:cNvPr>
          <p:cNvSpPr>
            <a:spLocks noGrp="1"/>
          </p:cNvSpPr>
          <p:nvPr>
            <p:ph sz="quarter" idx="21" hasCustomPrompt="1"/>
          </p:nvPr>
        </p:nvSpPr>
        <p:spPr>
          <a:xfrm>
            <a:off x="4492625" y="292319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30" name="Content Placeholder 24">
            <a:extLst>
              <a:ext uri="{FF2B5EF4-FFF2-40B4-BE49-F238E27FC236}">
                <a16:creationId xmlns:a16="http://schemas.microsoft.com/office/drawing/2014/main" id="{B2072214-7381-4305-959D-EB2B9B0DCFDE}"/>
              </a:ext>
            </a:extLst>
          </p:cNvPr>
          <p:cNvSpPr>
            <a:spLocks noGrp="1"/>
          </p:cNvSpPr>
          <p:nvPr>
            <p:ph sz="quarter" idx="22" hasCustomPrompt="1"/>
          </p:nvPr>
        </p:nvSpPr>
        <p:spPr>
          <a:xfrm>
            <a:off x="8429214" y="236483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31" name="Content Placeholder 26">
            <a:extLst>
              <a:ext uri="{FF2B5EF4-FFF2-40B4-BE49-F238E27FC236}">
                <a16:creationId xmlns:a16="http://schemas.microsoft.com/office/drawing/2014/main" id="{9AC40797-B471-4E23-B1B6-767735798D67}"/>
              </a:ext>
            </a:extLst>
          </p:cNvPr>
          <p:cNvSpPr>
            <a:spLocks noGrp="1"/>
          </p:cNvSpPr>
          <p:nvPr>
            <p:ph sz="quarter" idx="23" hasCustomPrompt="1"/>
          </p:nvPr>
        </p:nvSpPr>
        <p:spPr>
          <a:xfrm>
            <a:off x="8429214" y="292319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38" name="Content Placeholder 24">
            <a:extLst>
              <a:ext uri="{FF2B5EF4-FFF2-40B4-BE49-F238E27FC236}">
                <a16:creationId xmlns:a16="http://schemas.microsoft.com/office/drawing/2014/main" id="{26BEC8E1-097B-43D6-AA15-689FEE53ED2E}"/>
              </a:ext>
            </a:extLst>
          </p:cNvPr>
          <p:cNvSpPr>
            <a:spLocks noGrp="1"/>
          </p:cNvSpPr>
          <p:nvPr>
            <p:ph sz="quarter" idx="24" hasCustomPrompt="1"/>
          </p:nvPr>
        </p:nvSpPr>
        <p:spPr>
          <a:xfrm>
            <a:off x="514350" y="4696444"/>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39" name="Content Placeholder 26">
            <a:extLst>
              <a:ext uri="{FF2B5EF4-FFF2-40B4-BE49-F238E27FC236}">
                <a16:creationId xmlns:a16="http://schemas.microsoft.com/office/drawing/2014/main" id="{0179DDA9-4B91-413B-A602-11C392F02D3E}"/>
              </a:ext>
            </a:extLst>
          </p:cNvPr>
          <p:cNvSpPr>
            <a:spLocks noGrp="1"/>
          </p:cNvSpPr>
          <p:nvPr>
            <p:ph sz="quarter" idx="25" hasCustomPrompt="1"/>
          </p:nvPr>
        </p:nvSpPr>
        <p:spPr>
          <a:xfrm>
            <a:off x="514350" y="5254803"/>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0" name="Content Placeholder 24">
            <a:extLst>
              <a:ext uri="{FF2B5EF4-FFF2-40B4-BE49-F238E27FC236}">
                <a16:creationId xmlns:a16="http://schemas.microsoft.com/office/drawing/2014/main" id="{A430ACF9-91A2-4FA3-8742-DB01FF48AFC9}"/>
              </a:ext>
            </a:extLst>
          </p:cNvPr>
          <p:cNvSpPr>
            <a:spLocks noGrp="1"/>
          </p:cNvSpPr>
          <p:nvPr>
            <p:ph sz="quarter" idx="26" hasCustomPrompt="1"/>
          </p:nvPr>
        </p:nvSpPr>
        <p:spPr>
          <a:xfrm>
            <a:off x="4492625" y="469606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41" name="Content Placeholder 26">
            <a:extLst>
              <a:ext uri="{FF2B5EF4-FFF2-40B4-BE49-F238E27FC236}">
                <a16:creationId xmlns:a16="http://schemas.microsoft.com/office/drawing/2014/main" id="{90DEFCC9-C314-4977-B51D-34C0D0E490F8}"/>
              </a:ext>
            </a:extLst>
          </p:cNvPr>
          <p:cNvSpPr>
            <a:spLocks noGrp="1"/>
          </p:cNvSpPr>
          <p:nvPr>
            <p:ph sz="quarter" idx="27" hasCustomPrompt="1"/>
          </p:nvPr>
        </p:nvSpPr>
        <p:spPr>
          <a:xfrm>
            <a:off x="4492625" y="525442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2" name="Content Placeholder 24">
            <a:extLst>
              <a:ext uri="{FF2B5EF4-FFF2-40B4-BE49-F238E27FC236}">
                <a16:creationId xmlns:a16="http://schemas.microsoft.com/office/drawing/2014/main" id="{0F64AD70-382D-4443-8AB4-2CB62DD9B4BB}"/>
              </a:ext>
            </a:extLst>
          </p:cNvPr>
          <p:cNvSpPr>
            <a:spLocks noGrp="1"/>
          </p:cNvSpPr>
          <p:nvPr>
            <p:ph sz="quarter" idx="28" hasCustomPrompt="1"/>
          </p:nvPr>
        </p:nvSpPr>
        <p:spPr>
          <a:xfrm>
            <a:off x="8429214" y="469606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43" name="Content Placeholder 26">
            <a:extLst>
              <a:ext uri="{FF2B5EF4-FFF2-40B4-BE49-F238E27FC236}">
                <a16:creationId xmlns:a16="http://schemas.microsoft.com/office/drawing/2014/main" id="{51596E9F-DADA-4AE0-9F59-3538DF60378F}"/>
              </a:ext>
            </a:extLst>
          </p:cNvPr>
          <p:cNvSpPr>
            <a:spLocks noGrp="1"/>
          </p:cNvSpPr>
          <p:nvPr>
            <p:ph sz="quarter" idx="29" hasCustomPrompt="1"/>
          </p:nvPr>
        </p:nvSpPr>
        <p:spPr>
          <a:xfrm>
            <a:off x="8429214" y="525442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7" name="Content Placeholder 46">
            <a:extLst>
              <a:ext uri="{FF2B5EF4-FFF2-40B4-BE49-F238E27FC236}">
                <a16:creationId xmlns:a16="http://schemas.microsoft.com/office/drawing/2014/main" id="{9945F0CA-9377-4B07-8C6F-0F8E0FE43845}"/>
              </a:ext>
            </a:extLst>
          </p:cNvPr>
          <p:cNvSpPr>
            <a:spLocks noGrp="1"/>
          </p:cNvSpPr>
          <p:nvPr>
            <p:ph sz="quarter" idx="30" hasCustomPrompt="1"/>
          </p:nvPr>
        </p:nvSpPr>
        <p:spPr>
          <a:xfrm>
            <a:off x="514349" y="1762817"/>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48" name="Content Placeholder 46">
            <a:extLst>
              <a:ext uri="{FF2B5EF4-FFF2-40B4-BE49-F238E27FC236}">
                <a16:creationId xmlns:a16="http://schemas.microsoft.com/office/drawing/2014/main" id="{6D49790D-ACFD-4D16-8972-20ECDC7DDF81}"/>
              </a:ext>
            </a:extLst>
          </p:cNvPr>
          <p:cNvSpPr>
            <a:spLocks noGrp="1"/>
          </p:cNvSpPr>
          <p:nvPr>
            <p:ph sz="quarter" idx="31" hasCustomPrompt="1"/>
          </p:nvPr>
        </p:nvSpPr>
        <p:spPr>
          <a:xfrm>
            <a:off x="4513637" y="1762816"/>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49" name="Content Placeholder 46">
            <a:extLst>
              <a:ext uri="{FF2B5EF4-FFF2-40B4-BE49-F238E27FC236}">
                <a16:creationId xmlns:a16="http://schemas.microsoft.com/office/drawing/2014/main" id="{A9ED726F-05C7-44B6-BBA8-4D55E1791680}"/>
              </a:ext>
            </a:extLst>
          </p:cNvPr>
          <p:cNvSpPr>
            <a:spLocks noGrp="1"/>
          </p:cNvSpPr>
          <p:nvPr>
            <p:ph sz="quarter" idx="32" hasCustomPrompt="1"/>
          </p:nvPr>
        </p:nvSpPr>
        <p:spPr>
          <a:xfrm>
            <a:off x="8418653" y="1762816"/>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0" name="Content Placeholder 46">
            <a:extLst>
              <a:ext uri="{FF2B5EF4-FFF2-40B4-BE49-F238E27FC236}">
                <a16:creationId xmlns:a16="http://schemas.microsoft.com/office/drawing/2014/main" id="{FC57499C-3E2E-41ED-8913-02072AF830C1}"/>
              </a:ext>
            </a:extLst>
          </p:cNvPr>
          <p:cNvSpPr>
            <a:spLocks noGrp="1"/>
          </p:cNvSpPr>
          <p:nvPr>
            <p:ph sz="quarter" idx="33" hasCustomPrompt="1"/>
          </p:nvPr>
        </p:nvSpPr>
        <p:spPr>
          <a:xfrm>
            <a:off x="514349"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1" name="Content Placeholder 46">
            <a:extLst>
              <a:ext uri="{FF2B5EF4-FFF2-40B4-BE49-F238E27FC236}">
                <a16:creationId xmlns:a16="http://schemas.microsoft.com/office/drawing/2014/main" id="{3CC0C92D-FF8D-4F3C-AECE-EFD7676D3FD3}"/>
              </a:ext>
            </a:extLst>
          </p:cNvPr>
          <p:cNvSpPr>
            <a:spLocks noGrp="1"/>
          </p:cNvSpPr>
          <p:nvPr>
            <p:ph sz="quarter" idx="34" hasCustomPrompt="1"/>
          </p:nvPr>
        </p:nvSpPr>
        <p:spPr>
          <a:xfrm>
            <a:off x="4492515"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2" name="Content Placeholder 46">
            <a:extLst>
              <a:ext uri="{FF2B5EF4-FFF2-40B4-BE49-F238E27FC236}">
                <a16:creationId xmlns:a16="http://schemas.microsoft.com/office/drawing/2014/main" id="{56159534-2A2C-4535-93AF-658700B15AA9}"/>
              </a:ext>
            </a:extLst>
          </p:cNvPr>
          <p:cNvSpPr>
            <a:spLocks noGrp="1"/>
          </p:cNvSpPr>
          <p:nvPr>
            <p:ph sz="quarter" idx="35" hasCustomPrompt="1"/>
          </p:nvPr>
        </p:nvSpPr>
        <p:spPr>
          <a:xfrm>
            <a:off x="8413624"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26" name="TextBox 25">
            <a:extLst>
              <a:ext uri="{FF2B5EF4-FFF2-40B4-BE49-F238E27FC236}">
                <a16:creationId xmlns:a16="http://schemas.microsoft.com/office/drawing/2014/main" id="{64616D10-A6FF-42E3-AA21-B803038AC4BC}"/>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2090647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rvices_Icons_Ungrid (9)">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932D9CC7-FD9E-41A3-86C8-3D982555D61C}"/>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The Knowledge Experience</a:t>
            </a:r>
          </a:p>
        </p:txBody>
      </p:sp>
      <p:sp>
        <p:nvSpPr>
          <p:cNvPr id="7" name="Text Placeholder 9">
            <a:extLst>
              <a:ext uri="{FF2B5EF4-FFF2-40B4-BE49-F238E27FC236}">
                <a16:creationId xmlns:a16="http://schemas.microsoft.com/office/drawing/2014/main" id="{338E956D-2B07-4167-A2C5-BFFD11E1212A}"/>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Enabling innovation, increasing transparency, and ultimately improving the lives of everyday Americans</a:t>
            </a:r>
          </a:p>
        </p:txBody>
      </p:sp>
      <p:sp>
        <p:nvSpPr>
          <p:cNvPr id="8" name="Rectangle 7">
            <a:extLst>
              <a:ext uri="{FF2B5EF4-FFF2-40B4-BE49-F238E27FC236}">
                <a16:creationId xmlns:a16="http://schemas.microsoft.com/office/drawing/2014/main" id="{1D916686-355E-43F0-958D-A536B0900D4F}"/>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357767FE-B6A5-4791-804D-FE868EA8D3F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1B4D4348-FCCD-4BBA-9DA6-01B6597D87D7}" type="slidenum">
              <a:rPr lang="en-US" smtClean="0"/>
              <a:pPr/>
              <a:t>‹#›</a:t>
            </a:fld>
            <a:endParaRPr lang="en-US"/>
          </a:p>
        </p:txBody>
      </p:sp>
      <p:pic>
        <p:nvPicPr>
          <p:cNvPr id="10" name="Picture 9">
            <a:extLst>
              <a:ext uri="{FF2B5EF4-FFF2-40B4-BE49-F238E27FC236}">
                <a16:creationId xmlns:a16="http://schemas.microsoft.com/office/drawing/2014/main" id="{BA094E80-7C53-4C65-B77E-A23DE485C3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3" name="Content Placeholder 24">
            <a:extLst>
              <a:ext uri="{FF2B5EF4-FFF2-40B4-BE49-F238E27FC236}">
                <a16:creationId xmlns:a16="http://schemas.microsoft.com/office/drawing/2014/main" id="{5BAC0845-03BD-4687-B45A-27B2F6235C66}"/>
              </a:ext>
            </a:extLst>
          </p:cNvPr>
          <p:cNvSpPr>
            <a:spLocks noGrp="1"/>
          </p:cNvSpPr>
          <p:nvPr>
            <p:ph sz="quarter" idx="41" hasCustomPrompt="1"/>
          </p:nvPr>
        </p:nvSpPr>
        <p:spPr>
          <a:xfrm>
            <a:off x="8620759" y="2381959"/>
            <a:ext cx="3015504" cy="843652"/>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Mobile Case Management</a:t>
            </a:r>
            <a:endParaRPr lang="en-US" sz="1400" kern="1200">
              <a:solidFill>
                <a:schemeClr val="tx1"/>
              </a:solidFill>
              <a:latin typeface="+mn-lt"/>
              <a:ea typeface="+mn-ea"/>
              <a:cs typeface="+mn-cs"/>
            </a:endParaRPr>
          </a:p>
        </p:txBody>
      </p:sp>
      <p:sp>
        <p:nvSpPr>
          <p:cNvPr id="54" name="Content Placeholder 46">
            <a:extLst>
              <a:ext uri="{FF2B5EF4-FFF2-40B4-BE49-F238E27FC236}">
                <a16:creationId xmlns:a16="http://schemas.microsoft.com/office/drawing/2014/main" id="{4E3B96C8-8010-49A5-816A-20D07E796486}"/>
              </a:ext>
            </a:extLst>
          </p:cNvPr>
          <p:cNvSpPr>
            <a:spLocks noGrp="1"/>
          </p:cNvSpPr>
          <p:nvPr>
            <p:ph sz="quarter" idx="42" hasCustomPrompt="1"/>
          </p:nvPr>
        </p:nvSpPr>
        <p:spPr>
          <a:xfrm>
            <a:off x="8063070" y="2318899"/>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73" name="Content Placeholder 46">
            <a:extLst>
              <a:ext uri="{FF2B5EF4-FFF2-40B4-BE49-F238E27FC236}">
                <a16:creationId xmlns:a16="http://schemas.microsoft.com/office/drawing/2014/main" id="{B57A4D53-BFC4-4960-9488-3BFBF6C3CC9E}"/>
              </a:ext>
            </a:extLst>
          </p:cNvPr>
          <p:cNvSpPr>
            <a:spLocks noGrp="1"/>
          </p:cNvSpPr>
          <p:nvPr>
            <p:ph sz="quarter" idx="44" hasCustomPrompt="1"/>
          </p:nvPr>
        </p:nvSpPr>
        <p:spPr>
          <a:xfrm>
            <a:off x="8063067" y="3480286"/>
            <a:ext cx="557705" cy="564598"/>
          </a:xfrm>
        </p:spPr>
        <p:txBody>
          <a:bodyPr>
            <a:normAutofit/>
          </a:bodyPr>
          <a:lstStyle>
            <a:lvl1pPr marL="0" indent="0">
              <a:buFontTx/>
              <a:buNone/>
              <a:defRPr sz="1400"/>
            </a:lvl1pPr>
            <a:lvl5pPr marL="1828800" indent="0">
              <a:buNone/>
              <a:defRPr/>
            </a:lvl5pPr>
          </a:lstStyle>
          <a:p>
            <a:pPr lvl="0"/>
            <a:r>
              <a:rPr lang="en-US"/>
              <a:t>Icon</a:t>
            </a:r>
          </a:p>
        </p:txBody>
      </p:sp>
      <p:sp>
        <p:nvSpPr>
          <p:cNvPr id="74" name="Content Placeholder 24">
            <a:extLst>
              <a:ext uri="{FF2B5EF4-FFF2-40B4-BE49-F238E27FC236}">
                <a16:creationId xmlns:a16="http://schemas.microsoft.com/office/drawing/2014/main" id="{20E85D8D-06FA-464F-99D5-7929CB27969D}"/>
              </a:ext>
            </a:extLst>
          </p:cNvPr>
          <p:cNvSpPr>
            <a:spLocks noGrp="1"/>
          </p:cNvSpPr>
          <p:nvPr>
            <p:ph sz="quarter" idx="45" hasCustomPrompt="1"/>
          </p:nvPr>
        </p:nvSpPr>
        <p:spPr>
          <a:xfrm>
            <a:off x="8620760" y="4710970"/>
            <a:ext cx="3015503" cy="83947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Staffing &amp; Recruiting</a:t>
            </a:r>
            <a:endParaRPr lang="en-US" sz="1400" kern="1200">
              <a:solidFill>
                <a:schemeClr val="tx1"/>
              </a:solidFill>
              <a:latin typeface="+mn-lt"/>
              <a:ea typeface="+mn-ea"/>
              <a:cs typeface="+mn-cs"/>
            </a:endParaRPr>
          </a:p>
        </p:txBody>
      </p:sp>
      <p:sp>
        <p:nvSpPr>
          <p:cNvPr id="75" name="Content Placeholder 46">
            <a:extLst>
              <a:ext uri="{FF2B5EF4-FFF2-40B4-BE49-F238E27FC236}">
                <a16:creationId xmlns:a16="http://schemas.microsoft.com/office/drawing/2014/main" id="{4A221D14-F4A7-4579-9CEF-75D9F985B265}"/>
              </a:ext>
            </a:extLst>
          </p:cNvPr>
          <p:cNvSpPr>
            <a:spLocks noGrp="1"/>
          </p:cNvSpPr>
          <p:nvPr>
            <p:ph sz="quarter" idx="46" hasCustomPrompt="1"/>
          </p:nvPr>
        </p:nvSpPr>
        <p:spPr>
          <a:xfrm>
            <a:off x="8063064" y="4675258"/>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78" name="Content Placeholder 24">
            <a:extLst>
              <a:ext uri="{FF2B5EF4-FFF2-40B4-BE49-F238E27FC236}">
                <a16:creationId xmlns:a16="http://schemas.microsoft.com/office/drawing/2014/main" id="{8B2C137B-3AD3-453B-8A13-59CDC20E2B22}"/>
              </a:ext>
            </a:extLst>
          </p:cNvPr>
          <p:cNvSpPr>
            <a:spLocks noGrp="1"/>
          </p:cNvSpPr>
          <p:nvPr>
            <p:ph sz="quarter" idx="47" hasCustomPrompt="1"/>
          </p:nvPr>
        </p:nvSpPr>
        <p:spPr>
          <a:xfrm>
            <a:off x="4787503" y="2381958"/>
            <a:ext cx="3015496"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Gig for Government</a:t>
            </a:r>
            <a:endParaRPr lang="en-US" sz="1400" kern="1200">
              <a:solidFill>
                <a:schemeClr val="tx1"/>
              </a:solidFill>
              <a:latin typeface="+mn-lt"/>
              <a:ea typeface="+mn-ea"/>
              <a:cs typeface="+mn-cs"/>
            </a:endParaRPr>
          </a:p>
        </p:txBody>
      </p:sp>
      <p:sp>
        <p:nvSpPr>
          <p:cNvPr id="79" name="Content Placeholder 46">
            <a:extLst>
              <a:ext uri="{FF2B5EF4-FFF2-40B4-BE49-F238E27FC236}">
                <a16:creationId xmlns:a16="http://schemas.microsoft.com/office/drawing/2014/main" id="{59E9B239-C439-4DA5-B150-64FB54442694}"/>
              </a:ext>
            </a:extLst>
          </p:cNvPr>
          <p:cNvSpPr>
            <a:spLocks noGrp="1"/>
          </p:cNvSpPr>
          <p:nvPr>
            <p:ph sz="quarter" idx="48" hasCustomPrompt="1"/>
          </p:nvPr>
        </p:nvSpPr>
        <p:spPr>
          <a:xfrm>
            <a:off x="4229804" y="2325137"/>
            <a:ext cx="557705" cy="554088"/>
          </a:xfrm>
        </p:spPr>
        <p:txBody>
          <a:bodyPr>
            <a:normAutofit/>
          </a:bodyPr>
          <a:lstStyle>
            <a:lvl1pPr marL="0" indent="0">
              <a:buFontTx/>
              <a:buNone/>
              <a:defRPr sz="1400"/>
            </a:lvl1pPr>
            <a:lvl5pPr marL="1828800" indent="0">
              <a:buNone/>
              <a:defRPr/>
            </a:lvl5pPr>
          </a:lstStyle>
          <a:p>
            <a:pPr lvl="0"/>
            <a:r>
              <a:rPr lang="en-US"/>
              <a:t>Icon</a:t>
            </a:r>
          </a:p>
        </p:txBody>
      </p:sp>
      <p:sp>
        <p:nvSpPr>
          <p:cNvPr id="80" name="Content Placeholder 24">
            <a:extLst>
              <a:ext uri="{FF2B5EF4-FFF2-40B4-BE49-F238E27FC236}">
                <a16:creationId xmlns:a16="http://schemas.microsoft.com/office/drawing/2014/main" id="{1048E86F-29B1-4CCA-ACF8-7EA04B0D3BCA}"/>
              </a:ext>
            </a:extLst>
          </p:cNvPr>
          <p:cNvSpPr>
            <a:spLocks noGrp="1"/>
          </p:cNvSpPr>
          <p:nvPr>
            <p:ph sz="quarter" idx="49" hasCustomPrompt="1"/>
          </p:nvPr>
        </p:nvSpPr>
        <p:spPr>
          <a:xfrm>
            <a:off x="4787498" y="3543346"/>
            <a:ext cx="3015501"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Electronic Visit Verification</a:t>
            </a:r>
            <a:endParaRPr lang="en-US" sz="1400" kern="1200">
              <a:solidFill>
                <a:schemeClr val="tx1"/>
              </a:solidFill>
              <a:latin typeface="+mn-lt"/>
              <a:ea typeface="+mn-ea"/>
              <a:cs typeface="+mn-cs"/>
            </a:endParaRPr>
          </a:p>
        </p:txBody>
      </p:sp>
      <p:sp>
        <p:nvSpPr>
          <p:cNvPr id="81" name="Content Placeholder 46">
            <a:extLst>
              <a:ext uri="{FF2B5EF4-FFF2-40B4-BE49-F238E27FC236}">
                <a16:creationId xmlns:a16="http://schemas.microsoft.com/office/drawing/2014/main" id="{11E29359-B930-4072-BA47-7FEE811BDB04}"/>
              </a:ext>
            </a:extLst>
          </p:cNvPr>
          <p:cNvSpPr>
            <a:spLocks noGrp="1"/>
          </p:cNvSpPr>
          <p:nvPr>
            <p:ph sz="quarter" idx="50" hasCustomPrompt="1"/>
          </p:nvPr>
        </p:nvSpPr>
        <p:spPr>
          <a:xfrm>
            <a:off x="4229801" y="3486524"/>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82" name="Content Placeholder 24">
            <a:extLst>
              <a:ext uri="{FF2B5EF4-FFF2-40B4-BE49-F238E27FC236}">
                <a16:creationId xmlns:a16="http://schemas.microsoft.com/office/drawing/2014/main" id="{423310AC-CA52-4698-A35B-F0229BA12187}"/>
              </a:ext>
            </a:extLst>
          </p:cNvPr>
          <p:cNvSpPr>
            <a:spLocks noGrp="1"/>
          </p:cNvSpPr>
          <p:nvPr>
            <p:ph sz="quarter" idx="51" hasCustomPrompt="1"/>
          </p:nvPr>
        </p:nvSpPr>
        <p:spPr>
          <a:xfrm>
            <a:off x="4787495" y="4710970"/>
            <a:ext cx="3015504" cy="83947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Eligibility Solutions</a:t>
            </a:r>
            <a:endParaRPr lang="en-US" sz="1400" kern="1200">
              <a:solidFill>
                <a:schemeClr val="tx1"/>
              </a:solidFill>
              <a:latin typeface="+mn-lt"/>
              <a:ea typeface="+mn-ea"/>
              <a:cs typeface="+mn-cs"/>
            </a:endParaRPr>
          </a:p>
        </p:txBody>
      </p:sp>
      <p:sp>
        <p:nvSpPr>
          <p:cNvPr id="83" name="Content Placeholder 46">
            <a:extLst>
              <a:ext uri="{FF2B5EF4-FFF2-40B4-BE49-F238E27FC236}">
                <a16:creationId xmlns:a16="http://schemas.microsoft.com/office/drawing/2014/main" id="{B4F881D4-5AE0-429D-843C-63B9CEEA6F32}"/>
              </a:ext>
            </a:extLst>
          </p:cNvPr>
          <p:cNvSpPr>
            <a:spLocks noGrp="1"/>
          </p:cNvSpPr>
          <p:nvPr>
            <p:ph sz="quarter" idx="52" hasCustomPrompt="1"/>
          </p:nvPr>
        </p:nvSpPr>
        <p:spPr>
          <a:xfrm>
            <a:off x="4229798" y="4652183"/>
            <a:ext cx="557705" cy="581435"/>
          </a:xfrm>
        </p:spPr>
        <p:txBody>
          <a:bodyPr>
            <a:normAutofit/>
          </a:bodyPr>
          <a:lstStyle>
            <a:lvl1pPr marL="0" indent="0">
              <a:buFontTx/>
              <a:buNone/>
              <a:defRPr sz="1400"/>
            </a:lvl1pPr>
            <a:lvl5pPr marL="1828800" indent="0">
              <a:buNone/>
              <a:defRPr/>
            </a:lvl5pPr>
          </a:lstStyle>
          <a:p>
            <a:pPr lvl="0"/>
            <a:r>
              <a:rPr lang="en-US"/>
              <a:t>Icon</a:t>
            </a:r>
          </a:p>
        </p:txBody>
      </p:sp>
      <p:sp>
        <p:nvSpPr>
          <p:cNvPr id="84" name="Content Placeholder 24">
            <a:extLst>
              <a:ext uri="{FF2B5EF4-FFF2-40B4-BE49-F238E27FC236}">
                <a16:creationId xmlns:a16="http://schemas.microsoft.com/office/drawing/2014/main" id="{70FEAD8A-0BE0-45C2-A508-145856F07F99}"/>
              </a:ext>
            </a:extLst>
          </p:cNvPr>
          <p:cNvSpPr>
            <a:spLocks noGrp="1"/>
          </p:cNvSpPr>
          <p:nvPr>
            <p:ph sz="quarter" idx="53" hasCustomPrompt="1"/>
          </p:nvPr>
        </p:nvSpPr>
        <p:spPr>
          <a:xfrm>
            <a:off x="1124235" y="2373504"/>
            <a:ext cx="3030353" cy="852108"/>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MSP/VMS</a:t>
            </a:r>
            <a:endParaRPr lang="en-US" sz="1400" kern="1200">
              <a:solidFill>
                <a:schemeClr val="tx1"/>
              </a:solidFill>
              <a:latin typeface="+mn-lt"/>
              <a:ea typeface="+mn-ea"/>
              <a:cs typeface="+mn-cs"/>
            </a:endParaRPr>
          </a:p>
        </p:txBody>
      </p:sp>
      <p:sp>
        <p:nvSpPr>
          <p:cNvPr id="85" name="Content Placeholder 46">
            <a:extLst>
              <a:ext uri="{FF2B5EF4-FFF2-40B4-BE49-F238E27FC236}">
                <a16:creationId xmlns:a16="http://schemas.microsoft.com/office/drawing/2014/main" id="{CCD58C62-A229-4066-93C1-F83B80836A28}"/>
              </a:ext>
            </a:extLst>
          </p:cNvPr>
          <p:cNvSpPr>
            <a:spLocks noGrp="1"/>
          </p:cNvSpPr>
          <p:nvPr>
            <p:ph sz="quarter" idx="54" hasCustomPrompt="1"/>
          </p:nvPr>
        </p:nvSpPr>
        <p:spPr>
          <a:xfrm>
            <a:off x="556027" y="2304117"/>
            <a:ext cx="557705" cy="545884"/>
          </a:xfrm>
        </p:spPr>
        <p:txBody>
          <a:bodyPr>
            <a:normAutofit/>
          </a:bodyPr>
          <a:lstStyle>
            <a:lvl1pPr marL="0" indent="0">
              <a:buFontTx/>
              <a:buNone/>
              <a:defRPr sz="1400"/>
            </a:lvl1pPr>
            <a:lvl5pPr marL="1828800" indent="0">
              <a:buNone/>
              <a:defRPr/>
            </a:lvl5pPr>
          </a:lstStyle>
          <a:p>
            <a:pPr lvl="0"/>
            <a:r>
              <a:rPr lang="en-US"/>
              <a:t>Icon</a:t>
            </a:r>
          </a:p>
        </p:txBody>
      </p:sp>
      <p:sp>
        <p:nvSpPr>
          <p:cNvPr id="86" name="Content Placeholder 24">
            <a:extLst>
              <a:ext uri="{FF2B5EF4-FFF2-40B4-BE49-F238E27FC236}">
                <a16:creationId xmlns:a16="http://schemas.microsoft.com/office/drawing/2014/main" id="{7BA7271C-5DD6-4FED-AE7A-53366CEBBFD3}"/>
              </a:ext>
            </a:extLst>
          </p:cNvPr>
          <p:cNvSpPr>
            <a:spLocks noGrp="1"/>
          </p:cNvSpPr>
          <p:nvPr>
            <p:ph sz="quarter" idx="55" hasCustomPrompt="1"/>
          </p:nvPr>
        </p:nvSpPr>
        <p:spPr>
          <a:xfrm>
            <a:off x="1124231" y="3545401"/>
            <a:ext cx="3030353" cy="8436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Survey Management</a:t>
            </a:r>
            <a:endParaRPr lang="en-US" sz="1400" kern="1200">
              <a:solidFill>
                <a:schemeClr val="tx1"/>
              </a:solidFill>
              <a:latin typeface="+mn-lt"/>
              <a:ea typeface="+mn-ea"/>
              <a:cs typeface="+mn-cs"/>
            </a:endParaRPr>
          </a:p>
        </p:txBody>
      </p:sp>
      <p:sp>
        <p:nvSpPr>
          <p:cNvPr id="87" name="Content Placeholder 46">
            <a:extLst>
              <a:ext uri="{FF2B5EF4-FFF2-40B4-BE49-F238E27FC236}">
                <a16:creationId xmlns:a16="http://schemas.microsoft.com/office/drawing/2014/main" id="{520EECCA-71EC-496F-8149-A0DB44805D9B}"/>
              </a:ext>
            </a:extLst>
          </p:cNvPr>
          <p:cNvSpPr>
            <a:spLocks noGrp="1"/>
          </p:cNvSpPr>
          <p:nvPr>
            <p:ph sz="quarter" idx="56" hasCustomPrompt="1"/>
          </p:nvPr>
        </p:nvSpPr>
        <p:spPr>
          <a:xfrm>
            <a:off x="556024" y="3486524"/>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88" name="Content Placeholder 24">
            <a:extLst>
              <a:ext uri="{FF2B5EF4-FFF2-40B4-BE49-F238E27FC236}">
                <a16:creationId xmlns:a16="http://schemas.microsoft.com/office/drawing/2014/main" id="{5E480C58-B2B4-499A-93FB-A6D30C131344}"/>
              </a:ext>
            </a:extLst>
          </p:cNvPr>
          <p:cNvSpPr>
            <a:spLocks noGrp="1"/>
          </p:cNvSpPr>
          <p:nvPr>
            <p:ph sz="quarter" idx="57" hasCustomPrompt="1"/>
          </p:nvPr>
        </p:nvSpPr>
        <p:spPr>
          <a:xfrm>
            <a:off x="1124228" y="4706787"/>
            <a:ext cx="3030353"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Employer of Record</a:t>
            </a:r>
            <a:endParaRPr lang="en-US" sz="1400" kern="1200">
              <a:solidFill>
                <a:schemeClr val="tx1"/>
              </a:solidFill>
              <a:latin typeface="+mn-lt"/>
              <a:ea typeface="+mn-ea"/>
              <a:cs typeface="+mn-cs"/>
            </a:endParaRPr>
          </a:p>
        </p:txBody>
      </p:sp>
      <p:sp>
        <p:nvSpPr>
          <p:cNvPr id="89" name="Content Placeholder 46">
            <a:extLst>
              <a:ext uri="{FF2B5EF4-FFF2-40B4-BE49-F238E27FC236}">
                <a16:creationId xmlns:a16="http://schemas.microsoft.com/office/drawing/2014/main" id="{4572D0F3-8FF8-4E19-BAAA-9ED1EC3DF1E2}"/>
              </a:ext>
            </a:extLst>
          </p:cNvPr>
          <p:cNvSpPr>
            <a:spLocks noGrp="1"/>
          </p:cNvSpPr>
          <p:nvPr>
            <p:ph sz="quarter" idx="58" hasCustomPrompt="1"/>
          </p:nvPr>
        </p:nvSpPr>
        <p:spPr>
          <a:xfrm>
            <a:off x="556021" y="4670986"/>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92" name="Content Placeholder 24">
            <a:extLst>
              <a:ext uri="{FF2B5EF4-FFF2-40B4-BE49-F238E27FC236}">
                <a16:creationId xmlns:a16="http://schemas.microsoft.com/office/drawing/2014/main" id="{C7A22A41-44D1-4ECD-A318-98D5A7B89945}"/>
              </a:ext>
            </a:extLst>
          </p:cNvPr>
          <p:cNvSpPr>
            <a:spLocks noGrp="1"/>
          </p:cNvSpPr>
          <p:nvPr>
            <p:ph sz="quarter" idx="59" hasCustomPrompt="1"/>
          </p:nvPr>
        </p:nvSpPr>
        <p:spPr>
          <a:xfrm>
            <a:off x="8631268" y="3544982"/>
            <a:ext cx="3401237" cy="842017"/>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Mobile Workforce Technology</a:t>
            </a:r>
            <a:endParaRPr lang="en-US" sz="1400" kern="1200">
              <a:solidFill>
                <a:schemeClr val="tx1"/>
              </a:solidFill>
              <a:latin typeface="+mn-lt"/>
              <a:ea typeface="+mn-ea"/>
              <a:cs typeface="+mn-cs"/>
            </a:endParaRPr>
          </a:p>
        </p:txBody>
      </p:sp>
      <p:sp>
        <p:nvSpPr>
          <p:cNvPr id="25" name="TextBox 24">
            <a:extLst>
              <a:ext uri="{FF2B5EF4-FFF2-40B4-BE49-F238E27FC236}">
                <a16:creationId xmlns:a16="http://schemas.microsoft.com/office/drawing/2014/main" id="{699D7338-89D2-42BA-8513-19DC8C519084}"/>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2898501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Services Box Layout (9)">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4F5CC4F-6A14-4284-8979-4E9A32AFBE8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7" name="Text Placeholder 16"/>
          <p:cNvSpPr>
            <a:spLocks noGrp="1"/>
          </p:cNvSpPr>
          <p:nvPr>
            <p:ph type="body" sz="quarter" idx="15" hasCustomPrompt="1"/>
          </p:nvPr>
        </p:nvSpPr>
        <p:spPr>
          <a:xfrm>
            <a:off x="514345"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9" name="Text Placeholder 18"/>
          <p:cNvSpPr>
            <a:spLocks noGrp="1"/>
          </p:cNvSpPr>
          <p:nvPr>
            <p:ph type="body" sz="quarter" idx="16" hasCustomPrompt="1"/>
          </p:nvPr>
        </p:nvSpPr>
        <p:spPr>
          <a:xfrm>
            <a:off x="514345"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 name="Rectangle 10"/>
          <p:cNvSpPr/>
          <p:nvPr userDrawn="1"/>
        </p:nvSpPr>
        <p:spPr>
          <a:xfrm>
            <a:off x="514350"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 Placeholder 16"/>
          <p:cNvSpPr>
            <a:spLocks noGrp="1"/>
          </p:cNvSpPr>
          <p:nvPr>
            <p:ph type="body" sz="quarter" idx="17" hasCustomPrompt="1"/>
          </p:nvPr>
        </p:nvSpPr>
        <p:spPr>
          <a:xfrm>
            <a:off x="514340"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40"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45"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 Placeholder 16"/>
          <p:cNvSpPr>
            <a:spLocks noGrp="1"/>
          </p:cNvSpPr>
          <p:nvPr>
            <p:ph type="body" sz="quarter" idx="19" hasCustomPrompt="1"/>
          </p:nvPr>
        </p:nvSpPr>
        <p:spPr>
          <a:xfrm>
            <a:off x="514335"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9" name="Text Placeholder 18"/>
          <p:cNvSpPr>
            <a:spLocks noGrp="1"/>
          </p:cNvSpPr>
          <p:nvPr>
            <p:ph type="body" sz="quarter" idx="20" hasCustomPrompt="1"/>
          </p:nvPr>
        </p:nvSpPr>
        <p:spPr>
          <a:xfrm>
            <a:off x="514335"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0" name="Rectangle 109"/>
          <p:cNvSpPr/>
          <p:nvPr userDrawn="1"/>
        </p:nvSpPr>
        <p:spPr>
          <a:xfrm>
            <a:off x="514340"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 Placeholder 16"/>
          <p:cNvSpPr>
            <a:spLocks noGrp="1"/>
          </p:cNvSpPr>
          <p:nvPr>
            <p:ph type="body" sz="quarter" idx="21" hasCustomPrompt="1"/>
          </p:nvPr>
        </p:nvSpPr>
        <p:spPr>
          <a:xfrm>
            <a:off x="42422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2" name="Text Placeholder 18"/>
          <p:cNvSpPr>
            <a:spLocks noGrp="1"/>
          </p:cNvSpPr>
          <p:nvPr>
            <p:ph type="body" sz="quarter" idx="22" hasCustomPrompt="1"/>
          </p:nvPr>
        </p:nvSpPr>
        <p:spPr>
          <a:xfrm>
            <a:off x="42422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a:t>
            </a:r>
            <a:fld id="{A35497C1-2431-410E-BCB2-39372842E208}" type="slidenum">
              <a:rPr lang="en-US" sz="1400" smtClean="0"/>
              <a:t>‹#›</a:t>
            </a:fld>
            <a:r>
              <a:rPr lang="en-US" sz="1400"/>
              <a:t>od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dolore magna </a:t>
            </a:r>
            <a:r>
              <a:rPr lang="en-US" sz="1400" err="1"/>
              <a:t>aliqua</a:t>
            </a:r>
            <a:r>
              <a:rPr lang="en-US" sz="1400"/>
              <a:t>. </a:t>
            </a:r>
          </a:p>
        </p:txBody>
      </p:sp>
      <p:sp>
        <p:nvSpPr>
          <p:cNvPr id="113" name="Rectangle 112"/>
          <p:cNvSpPr/>
          <p:nvPr userDrawn="1"/>
        </p:nvSpPr>
        <p:spPr>
          <a:xfrm>
            <a:off x="42422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 Placeholder 16"/>
          <p:cNvSpPr>
            <a:spLocks noGrp="1"/>
          </p:cNvSpPr>
          <p:nvPr>
            <p:ph type="body" sz="quarter" idx="23" hasCustomPrompt="1"/>
          </p:nvPr>
        </p:nvSpPr>
        <p:spPr>
          <a:xfrm>
            <a:off x="42422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5" name="Text Placeholder 18"/>
          <p:cNvSpPr>
            <a:spLocks noGrp="1"/>
          </p:cNvSpPr>
          <p:nvPr>
            <p:ph type="body" sz="quarter" idx="24" hasCustomPrompt="1"/>
          </p:nvPr>
        </p:nvSpPr>
        <p:spPr>
          <a:xfrm>
            <a:off x="42422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6" name="Rectangle 115"/>
          <p:cNvSpPr/>
          <p:nvPr userDrawn="1"/>
        </p:nvSpPr>
        <p:spPr>
          <a:xfrm>
            <a:off x="42422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 Placeholder 16"/>
          <p:cNvSpPr>
            <a:spLocks noGrp="1"/>
          </p:cNvSpPr>
          <p:nvPr>
            <p:ph type="body" sz="quarter" idx="25" hasCustomPrompt="1"/>
          </p:nvPr>
        </p:nvSpPr>
        <p:spPr>
          <a:xfrm>
            <a:off x="4242240"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8" name="Text Placeholder 18"/>
          <p:cNvSpPr>
            <a:spLocks noGrp="1"/>
          </p:cNvSpPr>
          <p:nvPr>
            <p:ph type="body" sz="quarter" idx="26" hasCustomPrompt="1"/>
          </p:nvPr>
        </p:nvSpPr>
        <p:spPr>
          <a:xfrm>
            <a:off x="42422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9" name="Rectangle 118"/>
          <p:cNvSpPr/>
          <p:nvPr userDrawn="1"/>
        </p:nvSpPr>
        <p:spPr>
          <a:xfrm>
            <a:off x="42422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 Placeholder 16"/>
          <p:cNvSpPr>
            <a:spLocks noGrp="1"/>
          </p:cNvSpPr>
          <p:nvPr>
            <p:ph type="body" sz="quarter" idx="27" hasCustomPrompt="1"/>
          </p:nvPr>
        </p:nvSpPr>
        <p:spPr>
          <a:xfrm>
            <a:off x="79701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1" name="Text Placeholder 18"/>
          <p:cNvSpPr>
            <a:spLocks noGrp="1"/>
          </p:cNvSpPr>
          <p:nvPr>
            <p:ph type="body" sz="quarter" idx="28" hasCustomPrompt="1"/>
          </p:nvPr>
        </p:nvSpPr>
        <p:spPr>
          <a:xfrm>
            <a:off x="79701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2" name="Rectangle 121"/>
          <p:cNvSpPr/>
          <p:nvPr userDrawn="1"/>
        </p:nvSpPr>
        <p:spPr>
          <a:xfrm>
            <a:off x="79701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 Placeholder 16"/>
          <p:cNvSpPr>
            <a:spLocks noGrp="1"/>
          </p:cNvSpPr>
          <p:nvPr>
            <p:ph type="body" sz="quarter" idx="29" hasCustomPrompt="1"/>
          </p:nvPr>
        </p:nvSpPr>
        <p:spPr>
          <a:xfrm>
            <a:off x="79701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4" name="Text Placeholder 18"/>
          <p:cNvSpPr>
            <a:spLocks noGrp="1"/>
          </p:cNvSpPr>
          <p:nvPr>
            <p:ph type="body" sz="quarter" idx="30" hasCustomPrompt="1"/>
          </p:nvPr>
        </p:nvSpPr>
        <p:spPr>
          <a:xfrm>
            <a:off x="79701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5" name="Rectangle 124"/>
          <p:cNvSpPr/>
          <p:nvPr userDrawn="1"/>
        </p:nvSpPr>
        <p:spPr>
          <a:xfrm>
            <a:off x="79701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 Placeholder 16"/>
          <p:cNvSpPr>
            <a:spLocks noGrp="1"/>
          </p:cNvSpPr>
          <p:nvPr>
            <p:ph type="body" sz="quarter" idx="31" hasCustomPrompt="1"/>
          </p:nvPr>
        </p:nvSpPr>
        <p:spPr>
          <a:xfrm>
            <a:off x="7970140" y="485244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7" name="Text Placeholder 18"/>
          <p:cNvSpPr>
            <a:spLocks noGrp="1"/>
          </p:cNvSpPr>
          <p:nvPr>
            <p:ph type="body" sz="quarter" idx="32" hasCustomPrompt="1"/>
          </p:nvPr>
        </p:nvSpPr>
        <p:spPr>
          <a:xfrm>
            <a:off x="79701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8" name="Rectangle 127"/>
          <p:cNvSpPr/>
          <p:nvPr userDrawn="1"/>
        </p:nvSpPr>
        <p:spPr>
          <a:xfrm>
            <a:off x="79701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BF79BFCC-926B-4CE6-A81D-D2614CD249FB}" type="slidenum">
              <a:rPr lang="en-US" smtClean="0"/>
              <a:pPr/>
              <a:t>‹#›</a:t>
            </a:fld>
            <a:endParaRPr lang="en-US"/>
          </a:p>
        </p:txBody>
      </p:sp>
      <p:pic>
        <p:nvPicPr>
          <p:cNvPr id="38" name="Picture 37">
            <a:extLst>
              <a:ext uri="{FF2B5EF4-FFF2-40B4-BE49-F238E27FC236}">
                <a16:creationId xmlns:a16="http://schemas.microsoft.com/office/drawing/2014/main" id="{635B7DA5-4CC7-49D6-AA20-F1E98FD58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5760270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 Services Box Layout (9)">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4F5CC4F-6A14-4284-8979-4E9A32AFBE8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7" name="Text Placeholder 16"/>
          <p:cNvSpPr>
            <a:spLocks noGrp="1"/>
          </p:cNvSpPr>
          <p:nvPr>
            <p:ph type="body" sz="quarter" idx="15" hasCustomPrompt="1"/>
          </p:nvPr>
        </p:nvSpPr>
        <p:spPr>
          <a:xfrm>
            <a:off x="514345"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9" name="Text Placeholder 18"/>
          <p:cNvSpPr>
            <a:spLocks noGrp="1"/>
          </p:cNvSpPr>
          <p:nvPr>
            <p:ph type="body" sz="quarter" idx="16" hasCustomPrompt="1"/>
          </p:nvPr>
        </p:nvSpPr>
        <p:spPr>
          <a:xfrm>
            <a:off x="514345"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 name="Rectangle 10"/>
          <p:cNvSpPr/>
          <p:nvPr userDrawn="1"/>
        </p:nvSpPr>
        <p:spPr>
          <a:xfrm>
            <a:off x="514350"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 Placeholder 16"/>
          <p:cNvSpPr>
            <a:spLocks noGrp="1"/>
          </p:cNvSpPr>
          <p:nvPr>
            <p:ph type="body" sz="quarter" idx="17" hasCustomPrompt="1"/>
          </p:nvPr>
        </p:nvSpPr>
        <p:spPr>
          <a:xfrm>
            <a:off x="514340"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40"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45"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 Placeholder 16"/>
          <p:cNvSpPr>
            <a:spLocks noGrp="1"/>
          </p:cNvSpPr>
          <p:nvPr>
            <p:ph type="body" sz="quarter" idx="19" hasCustomPrompt="1"/>
          </p:nvPr>
        </p:nvSpPr>
        <p:spPr>
          <a:xfrm>
            <a:off x="514335"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9" name="Text Placeholder 18"/>
          <p:cNvSpPr>
            <a:spLocks noGrp="1"/>
          </p:cNvSpPr>
          <p:nvPr>
            <p:ph type="body" sz="quarter" idx="20" hasCustomPrompt="1"/>
          </p:nvPr>
        </p:nvSpPr>
        <p:spPr>
          <a:xfrm>
            <a:off x="514335"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0" name="Rectangle 109"/>
          <p:cNvSpPr/>
          <p:nvPr userDrawn="1"/>
        </p:nvSpPr>
        <p:spPr>
          <a:xfrm>
            <a:off x="514340"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 Placeholder 16"/>
          <p:cNvSpPr>
            <a:spLocks noGrp="1"/>
          </p:cNvSpPr>
          <p:nvPr>
            <p:ph type="body" sz="quarter" idx="21" hasCustomPrompt="1"/>
          </p:nvPr>
        </p:nvSpPr>
        <p:spPr>
          <a:xfrm>
            <a:off x="42422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2" name="Text Placeholder 18"/>
          <p:cNvSpPr>
            <a:spLocks noGrp="1"/>
          </p:cNvSpPr>
          <p:nvPr>
            <p:ph type="body" sz="quarter" idx="22" hasCustomPrompt="1"/>
          </p:nvPr>
        </p:nvSpPr>
        <p:spPr>
          <a:xfrm>
            <a:off x="42422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a:t>
            </a:r>
            <a:fld id="{A35497C1-2431-410E-BCB2-39372842E208}" type="slidenum">
              <a:rPr lang="en-US" sz="1400" smtClean="0"/>
              <a:t>‹#›</a:t>
            </a:fld>
            <a:r>
              <a:rPr lang="en-US" sz="1400"/>
              <a:t>od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dolore magna </a:t>
            </a:r>
            <a:r>
              <a:rPr lang="en-US" sz="1400" err="1"/>
              <a:t>aliqua</a:t>
            </a:r>
            <a:r>
              <a:rPr lang="en-US" sz="1400"/>
              <a:t>. </a:t>
            </a:r>
          </a:p>
        </p:txBody>
      </p:sp>
      <p:sp>
        <p:nvSpPr>
          <p:cNvPr id="113" name="Rectangle 112"/>
          <p:cNvSpPr/>
          <p:nvPr userDrawn="1"/>
        </p:nvSpPr>
        <p:spPr>
          <a:xfrm>
            <a:off x="42422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 Placeholder 16"/>
          <p:cNvSpPr>
            <a:spLocks noGrp="1"/>
          </p:cNvSpPr>
          <p:nvPr>
            <p:ph type="body" sz="quarter" idx="23" hasCustomPrompt="1"/>
          </p:nvPr>
        </p:nvSpPr>
        <p:spPr>
          <a:xfrm>
            <a:off x="42422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5" name="Text Placeholder 18"/>
          <p:cNvSpPr>
            <a:spLocks noGrp="1"/>
          </p:cNvSpPr>
          <p:nvPr>
            <p:ph type="body" sz="quarter" idx="24" hasCustomPrompt="1"/>
          </p:nvPr>
        </p:nvSpPr>
        <p:spPr>
          <a:xfrm>
            <a:off x="42422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6" name="Rectangle 115"/>
          <p:cNvSpPr/>
          <p:nvPr userDrawn="1"/>
        </p:nvSpPr>
        <p:spPr>
          <a:xfrm>
            <a:off x="42422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 Placeholder 16"/>
          <p:cNvSpPr>
            <a:spLocks noGrp="1"/>
          </p:cNvSpPr>
          <p:nvPr>
            <p:ph type="body" sz="quarter" idx="25" hasCustomPrompt="1"/>
          </p:nvPr>
        </p:nvSpPr>
        <p:spPr>
          <a:xfrm>
            <a:off x="4242240"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8" name="Text Placeholder 18"/>
          <p:cNvSpPr>
            <a:spLocks noGrp="1"/>
          </p:cNvSpPr>
          <p:nvPr>
            <p:ph type="body" sz="quarter" idx="26" hasCustomPrompt="1"/>
          </p:nvPr>
        </p:nvSpPr>
        <p:spPr>
          <a:xfrm>
            <a:off x="42422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9" name="Rectangle 118"/>
          <p:cNvSpPr/>
          <p:nvPr userDrawn="1"/>
        </p:nvSpPr>
        <p:spPr>
          <a:xfrm>
            <a:off x="42422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 Placeholder 16"/>
          <p:cNvSpPr>
            <a:spLocks noGrp="1"/>
          </p:cNvSpPr>
          <p:nvPr>
            <p:ph type="body" sz="quarter" idx="27" hasCustomPrompt="1"/>
          </p:nvPr>
        </p:nvSpPr>
        <p:spPr>
          <a:xfrm>
            <a:off x="79701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1" name="Text Placeholder 18"/>
          <p:cNvSpPr>
            <a:spLocks noGrp="1"/>
          </p:cNvSpPr>
          <p:nvPr>
            <p:ph type="body" sz="quarter" idx="28" hasCustomPrompt="1"/>
          </p:nvPr>
        </p:nvSpPr>
        <p:spPr>
          <a:xfrm>
            <a:off x="79701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2" name="Rectangle 121"/>
          <p:cNvSpPr/>
          <p:nvPr userDrawn="1"/>
        </p:nvSpPr>
        <p:spPr>
          <a:xfrm>
            <a:off x="79701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 Placeholder 16"/>
          <p:cNvSpPr>
            <a:spLocks noGrp="1"/>
          </p:cNvSpPr>
          <p:nvPr>
            <p:ph type="body" sz="quarter" idx="29" hasCustomPrompt="1"/>
          </p:nvPr>
        </p:nvSpPr>
        <p:spPr>
          <a:xfrm>
            <a:off x="79701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4" name="Text Placeholder 18"/>
          <p:cNvSpPr>
            <a:spLocks noGrp="1"/>
          </p:cNvSpPr>
          <p:nvPr>
            <p:ph type="body" sz="quarter" idx="30" hasCustomPrompt="1"/>
          </p:nvPr>
        </p:nvSpPr>
        <p:spPr>
          <a:xfrm>
            <a:off x="79701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5" name="Rectangle 124"/>
          <p:cNvSpPr/>
          <p:nvPr userDrawn="1"/>
        </p:nvSpPr>
        <p:spPr>
          <a:xfrm>
            <a:off x="79701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 Placeholder 16"/>
          <p:cNvSpPr>
            <a:spLocks noGrp="1"/>
          </p:cNvSpPr>
          <p:nvPr>
            <p:ph type="body" sz="quarter" idx="31" hasCustomPrompt="1"/>
          </p:nvPr>
        </p:nvSpPr>
        <p:spPr>
          <a:xfrm>
            <a:off x="7970140" y="485244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7" name="Text Placeholder 18"/>
          <p:cNvSpPr>
            <a:spLocks noGrp="1"/>
          </p:cNvSpPr>
          <p:nvPr>
            <p:ph type="body" sz="quarter" idx="32" hasCustomPrompt="1"/>
          </p:nvPr>
        </p:nvSpPr>
        <p:spPr>
          <a:xfrm>
            <a:off x="79701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8" name="Rectangle 127"/>
          <p:cNvSpPr/>
          <p:nvPr userDrawn="1"/>
        </p:nvSpPr>
        <p:spPr>
          <a:xfrm>
            <a:off x="79701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BF79BFCC-926B-4CE6-A81D-D2614CD249FB}" type="slidenum">
              <a:rPr lang="en-US" smtClean="0"/>
              <a:pPr/>
              <a:t>‹#›</a:t>
            </a:fld>
            <a:endParaRPr lang="en-US"/>
          </a:p>
        </p:txBody>
      </p:sp>
      <p:pic>
        <p:nvPicPr>
          <p:cNvPr id="38" name="Picture 37">
            <a:extLst>
              <a:ext uri="{FF2B5EF4-FFF2-40B4-BE49-F238E27FC236}">
                <a16:creationId xmlns:a16="http://schemas.microsoft.com/office/drawing/2014/main" id="{635B7DA5-4CC7-49D6-AA20-F1E98FD58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34" name="TextBox 33">
            <a:extLst>
              <a:ext uri="{FF2B5EF4-FFF2-40B4-BE49-F238E27FC236}">
                <a16:creationId xmlns:a16="http://schemas.microsoft.com/office/drawing/2014/main" id="{45254FF4-733B-4029-84B4-EB38EF6F19B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5391510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rvices Box Layout (8)">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9F23566-12DB-4CC5-A224-998723E678C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58030B8F-D3A4-4066-A538-714DBACA6D39}" type="slidenum">
              <a:rPr lang="en-US" smtClean="0"/>
              <a:pPr/>
              <a:t>‹#›</a:t>
            </a:fld>
            <a:endParaRPr lang="en-US"/>
          </a:p>
        </p:txBody>
      </p:sp>
      <p:sp>
        <p:nvSpPr>
          <p:cNvPr id="50" name="Text Placeholder 16">
            <a:extLst>
              <a:ext uri="{FF2B5EF4-FFF2-40B4-BE49-F238E27FC236}">
                <a16:creationId xmlns:a16="http://schemas.microsoft.com/office/drawing/2014/main" id="{D5B69298-B430-44A8-B8C4-10657E48E7F5}"/>
              </a:ext>
            </a:extLst>
          </p:cNvPr>
          <p:cNvSpPr>
            <a:spLocks noGrp="1"/>
          </p:cNvSpPr>
          <p:nvPr>
            <p:ph type="body" sz="quarter" idx="34" hasCustomPrompt="1"/>
          </p:nvPr>
        </p:nvSpPr>
        <p:spPr>
          <a:xfrm>
            <a:off x="514345"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1" name="Text Placeholder 18">
            <a:extLst>
              <a:ext uri="{FF2B5EF4-FFF2-40B4-BE49-F238E27FC236}">
                <a16:creationId xmlns:a16="http://schemas.microsoft.com/office/drawing/2014/main" id="{EB22FC61-C672-4F14-9F08-6DA81DBE978D}"/>
              </a:ext>
            </a:extLst>
          </p:cNvPr>
          <p:cNvSpPr>
            <a:spLocks noGrp="1"/>
          </p:cNvSpPr>
          <p:nvPr>
            <p:ph type="body" sz="quarter" idx="35" hasCustomPrompt="1"/>
          </p:nvPr>
        </p:nvSpPr>
        <p:spPr>
          <a:xfrm>
            <a:off x="514345" y="4393274"/>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2" name="Rectangle 51">
            <a:extLst>
              <a:ext uri="{FF2B5EF4-FFF2-40B4-BE49-F238E27FC236}">
                <a16:creationId xmlns:a16="http://schemas.microsoft.com/office/drawing/2014/main" id="{BD884A18-403E-4745-AD06-57C197B3B9B9}"/>
              </a:ext>
            </a:extLst>
          </p:cNvPr>
          <p:cNvSpPr/>
          <p:nvPr userDrawn="1"/>
        </p:nvSpPr>
        <p:spPr>
          <a:xfrm>
            <a:off x="514350" y="4008484"/>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798E202-0422-4149-8A0B-8F726234CBAC}"/>
              </a:ext>
            </a:extLst>
          </p:cNvPr>
          <p:cNvSpPr/>
          <p:nvPr userDrawn="1"/>
        </p:nvSpPr>
        <p:spPr>
          <a:xfrm>
            <a:off x="3397381"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D3FFA29-1EC2-4AC6-80DC-2D46255591A5}"/>
              </a:ext>
            </a:extLst>
          </p:cNvPr>
          <p:cNvSpPr/>
          <p:nvPr userDrawn="1"/>
        </p:nvSpPr>
        <p:spPr>
          <a:xfrm>
            <a:off x="6275068"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A5984CA-14D4-4D34-B569-BB5A9CBFEAC1}"/>
              </a:ext>
            </a:extLst>
          </p:cNvPr>
          <p:cNvSpPr/>
          <p:nvPr userDrawn="1"/>
        </p:nvSpPr>
        <p:spPr>
          <a:xfrm>
            <a:off x="9152755"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16">
            <a:extLst>
              <a:ext uri="{FF2B5EF4-FFF2-40B4-BE49-F238E27FC236}">
                <a16:creationId xmlns:a16="http://schemas.microsoft.com/office/drawing/2014/main" id="{CF521FA0-E0CD-414E-8769-83DCFEA8D712}"/>
              </a:ext>
            </a:extLst>
          </p:cNvPr>
          <p:cNvSpPr>
            <a:spLocks noGrp="1"/>
          </p:cNvSpPr>
          <p:nvPr>
            <p:ph type="body" sz="quarter" idx="38" hasCustomPrompt="1"/>
          </p:nvPr>
        </p:nvSpPr>
        <p:spPr>
          <a:xfrm>
            <a:off x="339203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3" name="Text Placeholder 18">
            <a:extLst>
              <a:ext uri="{FF2B5EF4-FFF2-40B4-BE49-F238E27FC236}">
                <a16:creationId xmlns:a16="http://schemas.microsoft.com/office/drawing/2014/main" id="{ABC2DDB3-7B6E-4761-88BC-25B53F1A44EB}"/>
              </a:ext>
            </a:extLst>
          </p:cNvPr>
          <p:cNvSpPr>
            <a:spLocks noGrp="1"/>
          </p:cNvSpPr>
          <p:nvPr>
            <p:ph type="body" sz="quarter" idx="39" hasCustomPrompt="1"/>
          </p:nvPr>
        </p:nvSpPr>
        <p:spPr>
          <a:xfrm>
            <a:off x="339203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4" name="Text Placeholder 16">
            <a:extLst>
              <a:ext uri="{FF2B5EF4-FFF2-40B4-BE49-F238E27FC236}">
                <a16:creationId xmlns:a16="http://schemas.microsoft.com/office/drawing/2014/main" id="{2C990D6E-E15E-41B4-ABC4-3A1044F19E69}"/>
              </a:ext>
            </a:extLst>
          </p:cNvPr>
          <p:cNvSpPr>
            <a:spLocks noGrp="1"/>
          </p:cNvSpPr>
          <p:nvPr>
            <p:ph type="body" sz="quarter" idx="40" hasCustomPrompt="1"/>
          </p:nvPr>
        </p:nvSpPr>
        <p:spPr>
          <a:xfrm>
            <a:off x="626971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5" name="Text Placeholder 18">
            <a:extLst>
              <a:ext uri="{FF2B5EF4-FFF2-40B4-BE49-F238E27FC236}">
                <a16:creationId xmlns:a16="http://schemas.microsoft.com/office/drawing/2014/main" id="{23E3B054-36BC-461A-8113-C804268B935C}"/>
              </a:ext>
            </a:extLst>
          </p:cNvPr>
          <p:cNvSpPr>
            <a:spLocks noGrp="1"/>
          </p:cNvSpPr>
          <p:nvPr>
            <p:ph type="body" sz="quarter" idx="41" hasCustomPrompt="1"/>
          </p:nvPr>
        </p:nvSpPr>
        <p:spPr>
          <a:xfrm>
            <a:off x="626971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6" name="Text Placeholder 16">
            <a:extLst>
              <a:ext uri="{FF2B5EF4-FFF2-40B4-BE49-F238E27FC236}">
                <a16:creationId xmlns:a16="http://schemas.microsoft.com/office/drawing/2014/main" id="{CFF25A79-2410-4623-8E0E-5633C4D92015}"/>
              </a:ext>
            </a:extLst>
          </p:cNvPr>
          <p:cNvSpPr>
            <a:spLocks noGrp="1"/>
          </p:cNvSpPr>
          <p:nvPr>
            <p:ph type="body" sz="quarter" idx="42" hasCustomPrompt="1"/>
          </p:nvPr>
        </p:nvSpPr>
        <p:spPr>
          <a:xfrm>
            <a:off x="9142040"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7" name="Text Placeholder 18">
            <a:extLst>
              <a:ext uri="{FF2B5EF4-FFF2-40B4-BE49-F238E27FC236}">
                <a16:creationId xmlns:a16="http://schemas.microsoft.com/office/drawing/2014/main" id="{94D33378-5307-4DFF-954E-AAAECE831354}"/>
              </a:ext>
            </a:extLst>
          </p:cNvPr>
          <p:cNvSpPr>
            <a:spLocks noGrp="1"/>
          </p:cNvSpPr>
          <p:nvPr>
            <p:ph type="body" sz="quarter" idx="43" hasCustomPrompt="1"/>
          </p:nvPr>
        </p:nvSpPr>
        <p:spPr>
          <a:xfrm>
            <a:off x="9142040"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8" name="Text Placeholder 16">
            <a:extLst>
              <a:ext uri="{FF2B5EF4-FFF2-40B4-BE49-F238E27FC236}">
                <a16:creationId xmlns:a16="http://schemas.microsoft.com/office/drawing/2014/main" id="{6FCCB753-48C0-4139-B2E1-3A75945C798A}"/>
              </a:ext>
            </a:extLst>
          </p:cNvPr>
          <p:cNvSpPr>
            <a:spLocks noGrp="1"/>
          </p:cNvSpPr>
          <p:nvPr>
            <p:ph type="body" sz="quarter" idx="44" hasCustomPrompt="1"/>
          </p:nvPr>
        </p:nvSpPr>
        <p:spPr>
          <a:xfrm>
            <a:off x="525608"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9" name="Text Placeholder 18">
            <a:extLst>
              <a:ext uri="{FF2B5EF4-FFF2-40B4-BE49-F238E27FC236}">
                <a16:creationId xmlns:a16="http://schemas.microsoft.com/office/drawing/2014/main" id="{8E4D3E1C-C531-413F-BE28-98C306F9E373}"/>
              </a:ext>
            </a:extLst>
          </p:cNvPr>
          <p:cNvSpPr>
            <a:spLocks noGrp="1"/>
          </p:cNvSpPr>
          <p:nvPr>
            <p:ph type="body" sz="quarter" idx="45" hasCustomPrompt="1"/>
          </p:nvPr>
        </p:nvSpPr>
        <p:spPr>
          <a:xfrm>
            <a:off x="525608"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0" name="Text Placeholder 16">
            <a:extLst>
              <a:ext uri="{FF2B5EF4-FFF2-40B4-BE49-F238E27FC236}">
                <a16:creationId xmlns:a16="http://schemas.microsoft.com/office/drawing/2014/main" id="{4A4BF0A8-417B-4DBB-9FC5-500D98BF6C17}"/>
              </a:ext>
            </a:extLst>
          </p:cNvPr>
          <p:cNvSpPr>
            <a:spLocks noGrp="1"/>
          </p:cNvSpPr>
          <p:nvPr>
            <p:ph type="body" sz="quarter" idx="46" hasCustomPrompt="1"/>
          </p:nvPr>
        </p:nvSpPr>
        <p:spPr>
          <a:xfrm>
            <a:off x="340329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1" name="Text Placeholder 18">
            <a:extLst>
              <a:ext uri="{FF2B5EF4-FFF2-40B4-BE49-F238E27FC236}">
                <a16:creationId xmlns:a16="http://schemas.microsoft.com/office/drawing/2014/main" id="{7A034837-6411-4F7B-8DCF-02B0FD072EFF}"/>
              </a:ext>
            </a:extLst>
          </p:cNvPr>
          <p:cNvSpPr>
            <a:spLocks noGrp="1"/>
          </p:cNvSpPr>
          <p:nvPr>
            <p:ph type="body" sz="quarter" idx="47" hasCustomPrompt="1"/>
          </p:nvPr>
        </p:nvSpPr>
        <p:spPr>
          <a:xfrm>
            <a:off x="340329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2" name="Text Placeholder 16">
            <a:extLst>
              <a:ext uri="{FF2B5EF4-FFF2-40B4-BE49-F238E27FC236}">
                <a16:creationId xmlns:a16="http://schemas.microsoft.com/office/drawing/2014/main" id="{40F8948A-2EC4-49F7-BE1B-CFF404FF93AD}"/>
              </a:ext>
            </a:extLst>
          </p:cNvPr>
          <p:cNvSpPr>
            <a:spLocks noGrp="1"/>
          </p:cNvSpPr>
          <p:nvPr>
            <p:ph type="body" sz="quarter" idx="48" hasCustomPrompt="1"/>
          </p:nvPr>
        </p:nvSpPr>
        <p:spPr>
          <a:xfrm>
            <a:off x="628097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3" name="Text Placeholder 18">
            <a:extLst>
              <a:ext uri="{FF2B5EF4-FFF2-40B4-BE49-F238E27FC236}">
                <a16:creationId xmlns:a16="http://schemas.microsoft.com/office/drawing/2014/main" id="{067712BF-A4FC-4F04-A690-91F582C22BD4}"/>
              </a:ext>
            </a:extLst>
          </p:cNvPr>
          <p:cNvSpPr>
            <a:spLocks noGrp="1"/>
          </p:cNvSpPr>
          <p:nvPr>
            <p:ph type="body" sz="quarter" idx="49" hasCustomPrompt="1"/>
          </p:nvPr>
        </p:nvSpPr>
        <p:spPr>
          <a:xfrm>
            <a:off x="628097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4" name="Text Placeholder 16">
            <a:extLst>
              <a:ext uri="{FF2B5EF4-FFF2-40B4-BE49-F238E27FC236}">
                <a16:creationId xmlns:a16="http://schemas.microsoft.com/office/drawing/2014/main" id="{268884F8-B9F3-40DE-ABC5-10F85E97246A}"/>
              </a:ext>
            </a:extLst>
          </p:cNvPr>
          <p:cNvSpPr>
            <a:spLocks noGrp="1"/>
          </p:cNvSpPr>
          <p:nvPr>
            <p:ph type="body" sz="quarter" idx="50" hasCustomPrompt="1"/>
          </p:nvPr>
        </p:nvSpPr>
        <p:spPr>
          <a:xfrm>
            <a:off x="9153303"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5" name="Text Placeholder 18">
            <a:extLst>
              <a:ext uri="{FF2B5EF4-FFF2-40B4-BE49-F238E27FC236}">
                <a16:creationId xmlns:a16="http://schemas.microsoft.com/office/drawing/2014/main" id="{56648CB8-8000-407D-A15F-644ED9094C79}"/>
              </a:ext>
            </a:extLst>
          </p:cNvPr>
          <p:cNvSpPr>
            <a:spLocks noGrp="1"/>
          </p:cNvSpPr>
          <p:nvPr>
            <p:ph type="body" sz="quarter" idx="51" hasCustomPrompt="1"/>
          </p:nvPr>
        </p:nvSpPr>
        <p:spPr>
          <a:xfrm>
            <a:off x="9153303"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6" name="Rectangle 95">
            <a:extLst>
              <a:ext uri="{FF2B5EF4-FFF2-40B4-BE49-F238E27FC236}">
                <a16:creationId xmlns:a16="http://schemas.microsoft.com/office/drawing/2014/main" id="{E356DF3E-CBF0-468C-A732-70D83FB18E9B}"/>
              </a:ext>
            </a:extLst>
          </p:cNvPr>
          <p:cNvSpPr/>
          <p:nvPr userDrawn="1"/>
        </p:nvSpPr>
        <p:spPr>
          <a:xfrm>
            <a:off x="514344"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724B44A-CD47-4C6E-BE8B-A17DF4B21B09}"/>
              </a:ext>
            </a:extLst>
          </p:cNvPr>
          <p:cNvSpPr/>
          <p:nvPr userDrawn="1"/>
        </p:nvSpPr>
        <p:spPr>
          <a:xfrm>
            <a:off x="3403293"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B9AE8B7-3D1B-41D3-9689-3B828507374C}"/>
              </a:ext>
            </a:extLst>
          </p:cNvPr>
          <p:cNvSpPr/>
          <p:nvPr userDrawn="1"/>
        </p:nvSpPr>
        <p:spPr>
          <a:xfrm>
            <a:off x="6269710"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9AC781C-95BD-456A-9F62-74E7EBED14EA}"/>
              </a:ext>
            </a:extLst>
          </p:cNvPr>
          <p:cNvSpPr/>
          <p:nvPr userDrawn="1"/>
        </p:nvSpPr>
        <p:spPr>
          <a:xfrm>
            <a:off x="9152754"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F24B68D3-6AF6-4CB9-8260-EB80FB5FC3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0966863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 Services Box Layout (8)">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9F23566-12DB-4CC5-A224-998723E678C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58030B8F-D3A4-4066-A538-714DBACA6D39}" type="slidenum">
              <a:rPr lang="en-US" smtClean="0"/>
              <a:pPr/>
              <a:t>‹#›</a:t>
            </a:fld>
            <a:endParaRPr lang="en-US"/>
          </a:p>
        </p:txBody>
      </p:sp>
      <p:sp>
        <p:nvSpPr>
          <p:cNvPr id="50" name="Text Placeholder 16">
            <a:extLst>
              <a:ext uri="{FF2B5EF4-FFF2-40B4-BE49-F238E27FC236}">
                <a16:creationId xmlns:a16="http://schemas.microsoft.com/office/drawing/2014/main" id="{D5B69298-B430-44A8-B8C4-10657E48E7F5}"/>
              </a:ext>
            </a:extLst>
          </p:cNvPr>
          <p:cNvSpPr>
            <a:spLocks noGrp="1"/>
          </p:cNvSpPr>
          <p:nvPr>
            <p:ph type="body" sz="quarter" idx="34" hasCustomPrompt="1"/>
          </p:nvPr>
        </p:nvSpPr>
        <p:spPr>
          <a:xfrm>
            <a:off x="514345"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1" name="Text Placeholder 18">
            <a:extLst>
              <a:ext uri="{FF2B5EF4-FFF2-40B4-BE49-F238E27FC236}">
                <a16:creationId xmlns:a16="http://schemas.microsoft.com/office/drawing/2014/main" id="{EB22FC61-C672-4F14-9F08-6DA81DBE978D}"/>
              </a:ext>
            </a:extLst>
          </p:cNvPr>
          <p:cNvSpPr>
            <a:spLocks noGrp="1"/>
          </p:cNvSpPr>
          <p:nvPr>
            <p:ph type="body" sz="quarter" idx="35" hasCustomPrompt="1"/>
          </p:nvPr>
        </p:nvSpPr>
        <p:spPr>
          <a:xfrm>
            <a:off x="514345" y="4393274"/>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2" name="Rectangle 51">
            <a:extLst>
              <a:ext uri="{FF2B5EF4-FFF2-40B4-BE49-F238E27FC236}">
                <a16:creationId xmlns:a16="http://schemas.microsoft.com/office/drawing/2014/main" id="{BD884A18-403E-4745-AD06-57C197B3B9B9}"/>
              </a:ext>
            </a:extLst>
          </p:cNvPr>
          <p:cNvSpPr/>
          <p:nvPr userDrawn="1"/>
        </p:nvSpPr>
        <p:spPr>
          <a:xfrm>
            <a:off x="514350" y="4008484"/>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798E202-0422-4149-8A0B-8F726234CBAC}"/>
              </a:ext>
            </a:extLst>
          </p:cNvPr>
          <p:cNvSpPr/>
          <p:nvPr userDrawn="1"/>
        </p:nvSpPr>
        <p:spPr>
          <a:xfrm>
            <a:off x="3397381"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D3FFA29-1EC2-4AC6-80DC-2D46255591A5}"/>
              </a:ext>
            </a:extLst>
          </p:cNvPr>
          <p:cNvSpPr/>
          <p:nvPr userDrawn="1"/>
        </p:nvSpPr>
        <p:spPr>
          <a:xfrm>
            <a:off x="6275068"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A5984CA-14D4-4D34-B569-BB5A9CBFEAC1}"/>
              </a:ext>
            </a:extLst>
          </p:cNvPr>
          <p:cNvSpPr/>
          <p:nvPr userDrawn="1"/>
        </p:nvSpPr>
        <p:spPr>
          <a:xfrm>
            <a:off x="9152755"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16">
            <a:extLst>
              <a:ext uri="{FF2B5EF4-FFF2-40B4-BE49-F238E27FC236}">
                <a16:creationId xmlns:a16="http://schemas.microsoft.com/office/drawing/2014/main" id="{CF521FA0-E0CD-414E-8769-83DCFEA8D712}"/>
              </a:ext>
            </a:extLst>
          </p:cNvPr>
          <p:cNvSpPr>
            <a:spLocks noGrp="1"/>
          </p:cNvSpPr>
          <p:nvPr>
            <p:ph type="body" sz="quarter" idx="38" hasCustomPrompt="1"/>
          </p:nvPr>
        </p:nvSpPr>
        <p:spPr>
          <a:xfrm>
            <a:off x="339203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3" name="Text Placeholder 18">
            <a:extLst>
              <a:ext uri="{FF2B5EF4-FFF2-40B4-BE49-F238E27FC236}">
                <a16:creationId xmlns:a16="http://schemas.microsoft.com/office/drawing/2014/main" id="{ABC2DDB3-7B6E-4761-88BC-25B53F1A44EB}"/>
              </a:ext>
            </a:extLst>
          </p:cNvPr>
          <p:cNvSpPr>
            <a:spLocks noGrp="1"/>
          </p:cNvSpPr>
          <p:nvPr>
            <p:ph type="body" sz="quarter" idx="39" hasCustomPrompt="1"/>
          </p:nvPr>
        </p:nvSpPr>
        <p:spPr>
          <a:xfrm>
            <a:off x="339203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4" name="Text Placeholder 16">
            <a:extLst>
              <a:ext uri="{FF2B5EF4-FFF2-40B4-BE49-F238E27FC236}">
                <a16:creationId xmlns:a16="http://schemas.microsoft.com/office/drawing/2014/main" id="{2C990D6E-E15E-41B4-ABC4-3A1044F19E69}"/>
              </a:ext>
            </a:extLst>
          </p:cNvPr>
          <p:cNvSpPr>
            <a:spLocks noGrp="1"/>
          </p:cNvSpPr>
          <p:nvPr>
            <p:ph type="body" sz="quarter" idx="40" hasCustomPrompt="1"/>
          </p:nvPr>
        </p:nvSpPr>
        <p:spPr>
          <a:xfrm>
            <a:off x="626971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5" name="Text Placeholder 18">
            <a:extLst>
              <a:ext uri="{FF2B5EF4-FFF2-40B4-BE49-F238E27FC236}">
                <a16:creationId xmlns:a16="http://schemas.microsoft.com/office/drawing/2014/main" id="{23E3B054-36BC-461A-8113-C804268B935C}"/>
              </a:ext>
            </a:extLst>
          </p:cNvPr>
          <p:cNvSpPr>
            <a:spLocks noGrp="1"/>
          </p:cNvSpPr>
          <p:nvPr>
            <p:ph type="body" sz="quarter" idx="41" hasCustomPrompt="1"/>
          </p:nvPr>
        </p:nvSpPr>
        <p:spPr>
          <a:xfrm>
            <a:off x="626971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6" name="Text Placeholder 16">
            <a:extLst>
              <a:ext uri="{FF2B5EF4-FFF2-40B4-BE49-F238E27FC236}">
                <a16:creationId xmlns:a16="http://schemas.microsoft.com/office/drawing/2014/main" id="{CFF25A79-2410-4623-8E0E-5633C4D92015}"/>
              </a:ext>
            </a:extLst>
          </p:cNvPr>
          <p:cNvSpPr>
            <a:spLocks noGrp="1"/>
          </p:cNvSpPr>
          <p:nvPr>
            <p:ph type="body" sz="quarter" idx="42" hasCustomPrompt="1"/>
          </p:nvPr>
        </p:nvSpPr>
        <p:spPr>
          <a:xfrm>
            <a:off x="9142040"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7" name="Text Placeholder 18">
            <a:extLst>
              <a:ext uri="{FF2B5EF4-FFF2-40B4-BE49-F238E27FC236}">
                <a16:creationId xmlns:a16="http://schemas.microsoft.com/office/drawing/2014/main" id="{94D33378-5307-4DFF-954E-AAAECE831354}"/>
              </a:ext>
            </a:extLst>
          </p:cNvPr>
          <p:cNvSpPr>
            <a:spLocks noGrp="1"/>
          </p:cNvSpPr>
          <p:nvPr>
            <p:ph type="body" sz="quarter" idx="43" hasCustomPrompt="1"/>
          </p:nvPr>
        </p:nvSpPr>
        <p:spPr>
          <a:xfrm>
            <a:off x="9142040"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8" name="Text Placeholder 16">
            <a:extLst>
              <a:ext uri="{FF2B5EF4-FFF2-40B4-BE49-F238E27FC236}">
                <a16:creationId xmlns:a16="http://schemas.microsoft.com/office/drawing/2014/main" id="{6FCCB753-48C0-4139-B2E1-3A75945C798A}"/>
              </a:ext>
            </a:extLst>
          </p:cNvPr>
          <p:cNvSpPr>
            <a:spLocks noGrp="1"/>
          </p:cNvSpPr>
          <p:nvPr>
            <p:ph type="body" sz="quarter" idx="44" hasCustomPrompt="1"/>
          </p:nvPr>
        </p:nvSpPr>
        <p:spPr>
          <a:xfrm>
            <a:off x="525608"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9" name="Text Placeholder 18">
            <a:extLst>
              <a:ext uri="{FF2B5EF4-FFF2-40B4-BE49-F238E27FC236}">
                <a16:creationId xmlns:a16="http://schemas.microsoft.com/office/drawing/2014/main" id="{8E4D3E1C-C531-413F-BE28-98C306F9E373}"/>
              </a:ext>
            </a:extLst>
          </p:cNvPr>
          <p:cNvSpPr>
            <a:spLocks noGrp="1"/>
          </p:cNvSpPr>
          <p:nvPr>
            <p:ph type="body" sz="quarter" idx="45" hasCustomPrompt="1"/>
          </p:nvPr>
        </p:nvSpPr>
        <p:spPr>
          <a:xfrm>
            <a:off x="525608"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0" name="Text Placeholder 16">
            <a:extLst>
              <a:ext uri="{FF2B5EF4-FFF2-40B4-BE49-F238E27FC236}">
                <a16:creationId xmlns:a16="http://schemas.microsoft.com/office/drawing/2014/main" id="{4A4BF0A8-417B-4DBB-9FC5-500D98BF6C17}"/>
              </a:ext>
            </a:extLst>
          </p:cNvPr>
          <p:cNvSpPr>
            <a:spLocks noGrp="1"/>
          </p:cNvSpPr>
          <p:nvPr>
            <p:ph type="body" sz="quarter" idx="46" hasCustomPrompt="1"/>
          </p:nvPr>
        </p:nvSpPr>
        <p:spPr>
          <a:xfrm>
            <a:off x="340329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1" name="Text Placeholder 18">
            <a:extLst>
              <a:ext uri="{FF2B5EF4-FFF2-40B4-BE49-F238E27FC236}">
                <a16:creationId xmlns:a16="http://schemas.microsoft.com/office/drawing/2014/main" id="{7A034837-6411-4F7B-8DCF-02B0FD072EFF}"/>
              </a:ext>
            </a:extLst>
          </p:cNvPr>
          <p:cNvSpPr>
            <a:spLocks noGrp="1"/>
          </p:cNvSpPr>
          <p:nvPr>
            <p:ph type="body" sz="quarter" idx="47" hasCustomPrompt="1"/>
          </p:nvPr>
        </p:nvSpPr>
        <p:spPr>
          <a:xfrm>
            <a:off x="340329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2" name="Text Placeholder 16">
            <a:extLst>
              <a:ext uri="{FF2B5EF4-FFF2-40B4-BE49-F238E27FC236}">
                <a16:creationId xmlns:a16="http://schemas.microsoft.com/office/drawing/2014/main" id="{40F8948A-2EC4-49F7-BE1B-CFF404FF93AD}"/>
              </a:ext>
            </a:extLst>
          </p:cNvPr>
          <p:cNvSpPr>
            <a:spLocks noGrp="1"/>
          </p:cNvSpPr>
          <p:nvPr>
            <p:ph type="body" sz="quarter" idx="48" hasCustomPrompt="1"/>
          </p:nvPr>
        </p:nvSpPr>
        <p:spPr>
          <a:xfrm>
            <a:off x="628097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3" name="Text Placeholder 18">
            <a:extLst>
              <a:ext uri="{FF2B5EF4-FFF2-40B4-BE49-F238E27FC236}">
                <a16:creationId xmlns:a16="http://schemas.microsoft.com/office/drawing/2014/main" id="{067712BF-A4FC-4F04-A690-91F582C22BD4}"/>
              </a:ext>
            </a:extLst>
          </p:cNvPr>
          <p:cNvSpPr>
            <a:spLocks noGrp="1"/>
          </p:cNvSpPr>
          <p:nvPr>
            <p:ph type="body" sz="quarter" idx="49" hasCustomPrompt="1"/>
          </p:nvPr>
        </p:nvSpPr>
        <p:spPr>
          <a:xfrm>
            <a:off x="628097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4" name="Text Placeholder 16">
            <a:extLst>
              <a:ext uri="{FF2B5EF4-FFF2-40B4-BE49-F238E27FC236}">
                <a16:creationId xmlns:a16="http://schemas.microsoft.com/office/drawing/2014/main" id="{268884F8-B9F3-40DE-ABC5-10F85E97246A}"/>
              </a:ext>
            </a:extLst>
          </p:cNvPr>
          <p:cNvSpPr>
            <a:spLocks noGrp="1"/>
          </p:cNvSpPr>
          <p:nvPr>
            <p:ph type="body" sz="quarter" idx="50" hasCustomPrompt="1"/>
          </p:nvPr>
        </p:nvSpPr>
        <p:spPr>
          <a:xfrm>
            <a:off x="9153303"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5" name="Text Placeholder 18">
            <a:extLst>
              <a:ext uri="{FF2B5EF4-FFF2-40B4-BE49-F238E27FC236}">
                <a16:creationId xmlns:a16="http://schemas.microsoft.com/office/drawing/2014/main" id="{56648CB8-8000-407D-A15F-644ED9094C79}"/>
              </a:ext>
            </a:extLst>
          </p:cNvPr>
          <p:cNvSpPr>
            <a:spLocks noGrp="1"/>
          </p:cNvSpPr>
          <p:nvPr>
            <p:ph type="body" sz="quarter" idx="51" hasCustomPrompt="1"/>
          </p:nvPr>
        </p:nvSpPr>
        <p:spPr>
          <a:xfrm>
            <a:off x="9153303"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6" name="Rectangle 95">
            <a:extLst>
              <a:ext uri="{FF2B5EF4-FFF2-40B4-BE49-F238E27FC236}">
                <a16:creationId xmlns:a16="http://schemas.microsoft.com/office/drawing/2014/main" id="{E356DF3E-CBF0-468C-A732-70D83FB18E9B}"/>
              </a:ext>
            </a:extLst>
          </p:cNvPr>
          <p:cNvSpPr/>
          <p:nvPr userDrawn="1"/>
        </p:nvSpPr>
        <p:spPr>
          <a:xfrm>
            <a:off x="514344"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724B44A-CD47-4C6E-BE8B-A17DF4B21B09}"/>
              </a:ext>
            </a:extLst>
          </p:cNvPr>
          <p:cNvSpPr/>
          <p:nvPr userDrawn="1"/>
        </p:nvSpPr>
        <p:spPr>
          <a:xfrm>
            <a:off x="3403293"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B9AE8B7-3D1B-41D3-9689-3B828507374C}"/>
              </a:ext>
            </a:extLst>
          </p:cNvPr>
          <p:cNvSpPr/>
          <p:nvPr userDrawn="1"/>
        </p:nvSpPr>
        <p:spPr>
          <a:xfrm>
            <a:off x="6269710"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9AC781C-95BD-456A-9F62-74E7EBED14EA}"/>
              </a:ext>
            </a:extLst>
          </p:cNvPr>
          <p:cNvSpPr/>
          <p:nvPr userDrawn="1"/>
        </p:nvSpPr>
        <p:spPr>
          <a:xfrm>
            <a:off x="9152754"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F24B68D3-6AF6-4CB9-8260-EB80FB5FC3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31" name="TextBox 30">
            <a:extLst>
              <a:ext uri="{FF2B5EF4-FFF2-40B4-BE49-F238E27FC236}">
                <a16:creationId xmlns:a16="http://schemas.microsoft.com/office/drawing/2014/main" id="{E85200CD-8F9C-4A06-88B5-AF473C841023}"/>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66894273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83.xml"/><Relationship Id="rId21" Type="http://schemas.openxmlformats.org/officeDocument/2006/relationships/slideLayout" Target="../slideLayouts/slideLayout78.xml"/><Relationship Id="rId42" Type="http://schemas.openxmlformats.org/officeDocument/2006/relationships/slideLayout" Target="../slideLayouts/slideLayout99.xml"/><Relationship Id="rId47" Type="http://schemas.openxmlformats.org/officeDocument/2006/relationships/slideLayout" Target="../slideLayouts/slideLayout104.xml"/><Relationship Id="rId63" Type="http://schemas.openxmlformats.org/officeDocument/2006/relationships/slideLayout" Target="../slideLayouts/slideLayout120.xml"/><Relationship Id="rId68" Type="http://schemas.openxmlformats.org/officeDocument/2006/relationships/slideLayout" Target="../slideLayouts/slideLayout125.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9" Type="http://schemas.openxmlformats.org/officeDocument/2006/relationships/slideLayout" Target="../slideLayouts/slideLayout86.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slideLayout" Target="../slideLayouts/slideLayout97.xml"/><Relationship Id="rId45" Type="http://schemas.openxmlformats.org/officeDocument/2006/relationships/slideLayout" Target="../slideLayouts/slideLayout102.xml"/><Relationship Id="rId53" Type="http://schemas.openxmlformats.org/officeDocument/2006/relationships/slideLayout" Target="../slideLayouts/slideLayout110.xml"/><Relationship Id="rId58" Type="http://schemas.openxmlformats.org/officeDocument/2006/relationships/slideLayout" Target="../slideLayouts/slideLayout115.xml"/><Relationship Id="rId66" Type="http://schemas.openxmlformats.org/officeDocument/2006/relationships/slideLayout" Target="../slideLayouts/slideLayout123.xml"/><Relationship Id="rId5" Type="http://schemas.openxmlformats.org/officeDocument/2006/relationships/slideLayout" Target="../slideLayouts/slideLayout62.xml"/><Relationship Id="rId61" Type="http://schemas.openxmlformats.org/officeDocument/2006/relationships/slideLayout" Target="../slideLayouts/slideLayout118.xml"/><Relationship Id="rId19" Type="http://schemas.openxmlformats.org/officeDocument/2006/relationships/slideLayout" Target="../slideLayouts/slideLayout7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43" Type="http://schemas.openxmlformats.org/officeDocument/2006/relationships/slideLayout" Target="../slideLayouts/slideLayout100.xml"/><Relationship Id="rId48" Type="http://schemas.openxmlformats.org/officeDocument/2006/relationships/slideLayout" Target="../slideLayouts/slideLayout105.xml"/><Relationship Id="rId56" Type="http://schemas.openxmlformats.org/officeDocument/2006/relationships/slideLayout" Target="../slideLayouts/slideLayout113.xml"/><Relationship Id="rId64" Type="http://schemas.openxmlformats.org/officeDocument/2006/relationships/slideLayout" Target="../slideLayouts/slideLayout121.xml"/><Relationship Id="rId69" Type="http://schemas.openxmlformats.org/officeDocument/2006/relationships/slideLayout" Target="../slideLayouts/slideLayout126.xml"/><Relationship Id="rId8" Type="http://schemas.openxmlformats.org/officeDocument/2006/relationships/slideLayout" Target="../slideLayouts/slideLayout65.xml"/><Relationship Id="rId51" Type="http://schemas.openxmlformats.org/officeDocument/2006/relationships/slideLayout" Target="../slideLayouts/slideLayout108.xml"/><Relationship Id="rId3" Type="http://schemas.openxmlformats.org/officeDocument/2006/relationships/slideLayout" Target="../slideLayouts/slideLayout60.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46" Type="http://schemas.openxmlformats.org/officeDocument/2006/relationships/slideLayout" Target="../slideLayouts/slideLayout103.xml"/><Relationship Id="rId59" Type="http://schemas.openxmlformats.org/officeDocument/2006/relationships/slideLayout" Target="../slideLayouts/slideLayout116.xml"/><Relationship Id="rId67" Type="http://schemas.openxmlformats.org/officeDocument/2006/relationships/slideLayout" Target="../slideLayouts/slideLayout124.xml"/><Relationship Id="rId20" Type="http://schemas.openxmlformats.org/officeDocument/2006/relationships/slideLayout" Target="../slideLayouts/slideLayout77.xml"/><Relationship Id="rId41" Type="http://schemas.openxmlformats.org/officeDocument/2006/relationships/slideLayout" Target="../slideLayouts/slideLayout98.xml"/><Relationship Id="rId54" Type="http://schemas.openxmlformats.org/officeDocument/2006/relationships/slideLayout" Target="../slideLayouts/slideLayout111.xml"/><Relationship Id="rId62" Type="http://schemas.openxmlformats.org/officeDocument/2006/relationships/slideLayout" Target="../slideLayouts/slideLayout119.xml"/><Relationship Id="rId70" Type="http://schemas.openxmlformats.org/officeDocument/2006/relationships/theme" Target="../theme/theme2.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49" Type="http://schemas.openxmlformats.org/officeDocument/2006/relationships/slideLayout" Target="../slideLayouts/slideLayout106.xml"/><Relationship Id="rId57" Type="http://schemas.openxmlformats.org/officeDocument/2006/relationships/slideLayout" Target="../slideLayouts/slideLayout114.xml"/><Relationship Id="rId10" Type="http://schemas.openxmlformats.org/officeDocument/2006/relationships/slideLayout" Target="../slideLayouts/slideLayout67.xml"/><Relationship Id="rId31" Type="http://schemas.openxmlformats.org/officeDocument/2006/relationships/slideLayout" Target="../slideLayouts/slideLayout88.xml"/><Relationship Id="rId44" Type="http://schemas.openxmlformats.org/officeDocument/2006/relationships/slideLayout" Target="../slideLayouts/slideLayout101.xml"/><Relationship Id="rId52" Type="http://schemas.openxmlformats.org/officeDocument/2006/relationships/slideLayout" Target="../slideLayouts/slideLayout109.xml"/><Relationship Id="rId60" Type="http://schemas.openxmlformats.org/officeDocument/2006/relationships/slideLayout" Target="../slideLayouts/slideLayout117.xml"/><Relationship Id="rId65" Type="http://schemas.openxmlformats.org/officeDocument/2006/relationships/slideLayout" Target="../slideLayouts/slideLayout122.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9" Type="http://schemas.openxmlformats.org/officeDocument/2006/relationships/slideLayout" Target="../slideLayouts/slideLayout96.xml"/><Relationship Id="rId34" Type="http://schemas.openxmlformats.org/officeDocument/2006/relationships/slideLayout" Target="../slideLayouts/slideLayout91.xml"/><Relationship Id="rId50" Type="http://schemas.openxmlformats.org/officeDocument/2006/relationships/slideLayout" Target="../slideLayouts/slideLayout107.xml"/><Relationship Id="rId55"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B72D0-C4DD-4F6D-B043-286959DAD435}" type="datetime1">
              <a:rPr lang="en-US" smtClean="0"/>
              <a:t>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6908F3-CA0E-49E9-9E3E-9807D3EF8EB0}" type="slidenum">
              <a:rPr lang="en-US" smtClean="0"/>
              <a:t>‹#›</a:t>
            </a:fld>
            <a:endParaRPr lang="en-US"/>
          </a:p>
        </p:txBody>
      </p:sp>
    </p:spTree>
    <p:extLst>
      <p:ext uri="{BB962C8B-B14F-4D97-AF65-F5344CB8AC3E}">
        <p14:creationId xmlns:p14="http://schemas.microsoft.com/office/powerpoint/2010/main" val="1159179247"/>
      </p:ext>
    </p:extLst>
  </p:cSld>
  <p:clrMap bg1="lt1" tx1="dk1" bg2="lt2" tx2="dk2" accent1="accent1" accent2="accent2" accent3="accent3" accent4="accent4" accent5="accent5" accent6="accent6" hlink="hlink" folHlink="folHlink"/>
  <p:sldLayoutIdLst>
    <p:sldLayoutId id="2147483750" r:id="rId1"/>
    <p:sldLayoutId id="2147483693" r:id="rId2"/>
    <p:sldLayoutId id="2147483751" r:id="rId3"/>
    <p:sldLayoutId id="2147483725" r:id="rId4"/>
    <p:sldLayoutId id="2147483752" r:id="rId5"/>
    <p:sldLayoutId id="2147483739" r:id="rId6"/>
    <p:sldLayoutId id="2147483753" r:id="rId7"/>
    <p:sldLayoutId id="2147483721" r:id="rId8"/>
    <p:sldLayoutId id="2147483754" r:id="rId9"/>
    <p:sldLayoutId id="2147483720" r:id="rId10"/>
    <p:sldLayoutId id="2147483755" r:id="rId11"/>
    <p:sldLayoutId id="2147483756" r:id="rId12"/>
    <p:sldLayoutId id="2147483719" r:id="rId13"/>
    <p:sldLayoutId id="2147483757" r:id="rId14"/>
    <p:sldLayoutId id="2147483718" r:id="rId15"/>
    <p:sldLayoutId id="2147483705" r:id="rId16"/>
    <p:sldLayoutId id="2147483717" r:id="rId17"/>
    <p:sldLayoutId id="2147483742" r:id="rId18"/>
    <p:sldLayoutId id="2147483758" r:id="rId19"/>
    <p:sldLayoutId id="2147483745" r:id="rId20"/>
    <p:sldLayoutId id="2147483746" r:id="rId21"/>
    <p:sldLayoutId id="2147483747" r:id="rId22"/>
    <p:sldLayoutId id="2147483748" r:id="rId23"/>
    <p:sldLayoutId id="2147483759" r:id="rId24"/>
    <p:sldLayoutId id="2147483743" r:id="rId25"/>
    <p:sldLayoutId id="2147483760" r:id="rId26"/>
    <p:sldLayoutId id="2147483744" r:id="rId27"/>
    <p:sldLayoutId id="2147483740" r:id="rId28"/>
    <p:sldLayoutId id="2147483741" r:id="rId29"/>
    <p:sldLayoutId id="2147483761" r:id="rId30"/>
    <p:sldLayoutId id="2147483736" r:id="rId31"/>
    <p:sldLayoutId id="2147483762" r:id="rId32"/>
    <p:sldLayoutId id="2147483722" r:id="rId33"/>
    <p:sldLayoutId id="2147483763" r:id="rId34"/>
    <p:sldLayoutId id="2147483735" r:id="rId35"/>
    <p:sldLayoutId id="2147483764" r:id="rId36"/>
    <p:sldLayoutId id="2147483723" r:id="rId37"/>
    <p:sldLayoutId id="2147483765" r:id="rId38"/>
    <p:sldLayoutId id="2147483709" r:id="rId39"/>
    <p:sldLayoutId id="2147483716" r:id="rId40"/>
    <p:sldLayoutId id="2147483737" r:id="rId41"/>
    <p:sldLayoutId id="2147483738" r:id="rId42"/>
    <p:sldLayoutId id="2147483749" r:id="rId43"/>
    <p:sldLayoutId id="2147483766" r:id="rId44"/>
    <p:sldLayoutId id="2147483724" r:id="rId45"/>
    <p:sldLayoutId id="2147483679" r:id="rId46"/>
    <p:sldLayoutId id="2147483730" r:id="rId47"/>
    <p:sldLayoutId id="2147483729" r:id="rId48"/>
    <p:sldLayoutId id="2147483728" r:id="rId49"/>
    <p:sldLayoutId id="2147483727" r:id="rId50"/>
    <p:sldLayoutId id="2147483726" r:id="rId51"/>
    <p:sldLayoutId id="2147483734" r:id="rId52"/>
    <p:sldLayoutId id="2147483733" r:id="rId53"/>
    <p:sldLayoutId id="2147483732" r:id="rId54"/>
    <p:sldLayoutId id="2147483731" r:id="rId55"/>
    <p:sldLayoutId id="2147483838" r:id="rId56"/>
    <p:sldLayoutId id="2147483839" r:id="rId57"/>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B72D0-C4DD-4F6D-B043-286959DAD435}" type="datetime1">
              <a:rPr lang="en-US" smtClean="0"/>
              <a:t>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6908F3-CA0E-49E9-9E3E-9807D3EF8EB0}" type="slidenum">
              <a:rPr lang="en-US" smtClean="0"/>
              <a:t>‹#›</a:t>
            </a:fld>
            <a:endParaRPr lang="en-US"/>
          </a:p>
        </p:txBody>
      </p:sp>
    </p:spTree>
    <p:extLst>
      <p:ext uri="{BB962C8B-B14F-4D97-AF65-F5344CB8AC3E}">
        <p14:creationId xmlns:p14="http://schemas.microsoft.com/office/powerpoint/2010/main" val="173927426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 id="2147483793" r:id="rId25"/>
    <p:sldLayoutId id="2147483794" r:id="rId26"/>
    <p:sldLayoutId id="2147483795" r:id="rId27"/>
    <p:sldLayoutId id="2147483796" r:id="rId28"/>
    <p:sldLayoutId id="2147483797" r:id="rId29"/>
    <p:sldLayoutId id="2147483798" r:id="rId30"/>
    <p:sldLayoutId id="2147483799" r:id="rId31"/>
    <p:sldLayoutId id="2147483800" r:id="rId32"/>
    <p:sldLayoutId id="2147483801" r:id="rId33"/>
    <p:sldLayoutId id="2147483802" r:id="rId34"/>
    <p:sldLayoutId id="2147483803" r:id="rId35"/>
    <p:sldLayoutId id="2147483804" r:id="rId36"/>
    <p:sldLayoutId id="2147483805" r:id="rId37"/>
    <p:sldLayoutId id="2147483806" r:id="rId38"/>
    <p:sldLayoutId id="2147483807" r:id="rId39"/>
    <p:sldLayoutId id="2147483808" r:id="rId40"/>
    <p:sldLayoutId id="2147483809" r:id="rId41"/>
    <p:sldLayoutId id="2147483810" r:id="rId42"/>
    <p:sldLayoutId id="2147483811" r:id="rId43"/>
    <p:sldLayoutId id="2147483812" r:id="rId44"/>
    <p:sldLayoutId id="2147483813" r:id="rId45"/>
    <p:sldLayoutId id="2147483814" r:id="rId46"/>
    <p:sldLayoutId id="2147483815" r:id="rId47"/>
    <p:sldLayoutId id="2147483816" r:id="rId48"/>
    <p:sldLayoutId id="2147483817" r:id="rId49"/>
    <p:sldLayoutId id="2147483818" r:id="rId50"/>
    <p:sldLayoutId id="2147483819" r:id="rId51"/>
    <p:sldLayoutId id="2147483820" r:id="rId52"/>
    <p:sldLayoutId id="2147483821" r:id="rId53"/>
    <p:sldLayoutId id="2147483822" r:id="rId54"/>
    <p:sldLayoutId id="2147483823" r:id="rId55"/>
    <p:sldLayoutId id="2147483824" r:id="rId56"/>
    <p:sldLayoutId id="2147483825" r:id="rId57"/>
    <p:sldLayoutId id="2147483826" r:id="rId58"/>
    <p:sldLayoutId id="2147483827" r:id="rId59"/>
    <p:sldLayoutId id="2147483828" r:id="rId60"/>
    <p:sldLayoutId id="2147483829" r:id="rId61"/>
    <p:sldLayoutId id="2147483830" r:id="rId62"/>
    <p:sldLayoutId id="2147483831" r:id="rId63"/>
    <p:sldLayoutId id="2147483832" r:id="rId64"/>
    <p:sldLayoutId id="2147483833" r:id="rId65"/>
    <p:sldLayoutId id="2147483834" r:id="rId66"/>
    <p:sldLayoutId id="2147483835" r:id="rId67"/>
    <p:sldLayoutId id="2147483836" r:id="rId68"/>
    <p:sldLayoutId id="2147483837" r:id="rId69"/>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hyperlink" Target="https://programs.knowledgeservices.com/rcc-employees-preview/"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 Target="slide14.xml"/><Relationship Id="rId1" Type="http://schemas.openxmlformats.org/officeDocument/2006/relationships/slideLayout" Target="../slideLayouts/slideLayout61.xml"/><Relationship Id="rId5" Type="http://schemas.openxmlformats.org/officeDocument/2006/relationships/slide" Target="slide17.xml"/><Relationship Id="rId4" Type="http://schemas.openxmlformats.org/officeDocument/2006/relationships/slide" Target="slide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slide" Target="slide20.xml"/><Relationship Id="rId1" Type="http://schemas.openxmlformats.org/officeDocument/2006/relationships/slideLayout" Target="../slideLayouts/slideLayout61.xml"/><Relationship Id="rId5" Type="http://schemas.openxmlformats.org/officeDocument/2006/relationships/slide" Target="slide30.xml"/><Relationship Id="rId4" Type="http://schemas.openxmlformats.org/officeDocument/2006/relationships/slide" Target="slide26.xml"/></Relationships>
</file>

<file path=ppt/slides/_rels/slide2.xml.rels><?xml version="1.0" encoding="UTF-8" standalone="yes"?>
<Relationships xmlns="http://schemas.openxmlformats.org/package/2006/relationships"><Relationship Id="rId3" Type="http://schemas.openxmlformats.org/officeDocument/2006/relationships/slide" Target="slide39.xml"/><Relationship Id="rId7" Type="http://schemas.openxmlformats.org/officeDocument/2006/relationships/slide" Target="slide10.xml"/><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slide" Target="slide6.xml"/><Relationship Id="rId5" Type="http://schemas.openxmlformats.org/officeDocument/2006/relationships/slide" Target="slide7.xml"/><Relationship Id="rId4" Type="http://schemas.openxmlformats.org/officeDocument/2006/relationships/slide" Target="slide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slide" Target="slide2.xml"/><Relationship Id="rId7" Type="http://schemas.openxmlformats.org/officeDocument/2006/relationships/slide" Target="slide38.xml"/><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1.xml"/><Relationship Id="rId6" Type="http://schemas.openxmlformats.org/officeDocument/2006/relationships/slide" Target="slide33.xml"/><Relationship Id="rId11" Type="http://schemas.openxmlformats.org/officeDocument/2006/relationships/slide" Target="slide66.xml"/><Relationship Id="rId5" Type="http://schemas.openxmlformats.org/officeDocument/2006/relationships/slide" Target="slide19.xml"/><Relationship Id="rId10" Type="http://schemas.openxmlformats.org/officeDocument/2006/relationships/slide" Target="slide61.xml"/><Relationship Id="rId4" Type="http://schemas.openxmlformats.org/officeDocument/2006/relationships/slide" Target="slide13.xml"/><Relationship Id="rId9" Type="http://schemas.openxmlformats.org/officeDocument/2006/relationships/slide" Target="slide55.xml"/></Relationships>
</file>

<file path=ppt/slides/_rels/slide30.xml.rels><?xml version="1.0" encoding="UTF-8" standalone="yes"?>
<Relationships xmlns="http://schemas.openxmlformats.org/package/2006/relationships"><Relationship Id="rId2" Type="http://schemas.openxmlformats.org/officeDocument/2006/relationships/hyperlink" Target="https://app.smartsheet.com/b/form/ce5551922700493ea688659927851617"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RCC@knowledgeservices.com" TargetMode="External"/><Relationship Id="rId2" Type="http://schemas.openxmlformats.org/officeDocument/2006/relationships/hyperlink" Target="https://app.smartsheet.com/b/form/ce5551922700493ea688659927851617"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mailto:RCC@Knowledgeservices.com"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slide" Target="slide34.xml"/><Relationship Id="rId1" Type="http://schemas.openxmlformats.org/officeDocument/2006/relationships/slideLayout" Target="../slideLayouts/slideLayout61.xml"/><Relationship Id="rId4" Type="http://schemas.openxmlformats.org/officeDocument/2006/relationships/slide" Target="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slide" Target="slide45.xml"/><Relationship Id="rId1" Type="http://schemas.openxmlformats.org/officeDocument/2006/relationships/slideLayout" Target="../slideLayouts/slideLayout57.xml"/><Relationship Id="rId4" Type="http://schemas.openxmlformats.org/officeDocument/2006/relationships/slide" Target="slide4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slide" Target="slide52.xml"/><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slide" Target="slide56.xml"/><Relationship Id="rId1" Type="http://schemas.openxmlformats.org/officeDocument/2006/relationships/slideLayout" Target="../slideLayouts/slideLayout57.xml"/><Relationship Id="rId5" Type="http://schemas.openxmlformats.org/officeDocument/2006/relationships/slide" Target="slide59.xml"/><Relationship Id="rId4" Type="http://schemas.openxmlformats.org/officeDocument/2006/relationships/slide" Target="slide5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slide" Target="slide64.xml"/><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mailto:RCC@KnowledgeServices.co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slide" Target="slide69.xml"/><Relationship Id="rId1" Type="http://schemas.openxmlformats.org/officeDocument/2006/relationships/slideLayout" Target="../slideLayouts/slideLayout57.xm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365636B-B82E-47BE-A889-55519A9F862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1558" y="2189849"/>
            <a:ext cx="11288884" cy="1600200"/>
          </a:xfrm>
        </p:spPr>
      </p:pic>
      <p:sp>
        <p:nvSpPr>
          <p:cNvPr id="7" name="TextBox 6">
            <a:extLst>
              <a:ext uri="{FF2B5EF4-FFF2-40B4-BE49-F238E27FC236}">
                <a16:creationId xmlns:a16="http://schemas.microsoft.com/office/drawing/2014/main" id="{6BB0239A-3A04-4E0B-BE14-1082F9317478}"/>
              </a:ext>
            </a:extLst>
          </p:cNvPr>
          <p:cNvSpPr txBox="1"/>
          <p:nvPr/>
        </p:nvSpPr>
        <p:spPr>
          <a:xfrm>
            <a:off x="939477" y="4008660"/>
            <a:ext cx="10313043" cy="523220"/>
          </a:xfrm>
          <a:prstGeom prst="rect">
            <a:avLst/>
          </a:prstGeom>
          <a:noFill/>
        </p:spPr>
        <p:txBody>
          <a:bodyPr wrap="square">
            <a:spAutoFit/>
          </a:bodyPr>
          <a:lstStyle/>
          <a:p>
            <a:pPr algn="ctr"/>
            <a:r>
              <a:rPr lang="en-US" sz="2800" b="1">
                <a:solidFill>
                  <a:schemeClr val="tx1"/>
                </a:solidFill>
                <a:ea typeface="Open Sans" panose="020B0606030504020204" pitchFamily="34" charset="0"/>
                <a:cs typeface="Open Sans" panose="020B0606030504020204" pitchFamily="34" charset="0"/>
              </a:rPr>
              <a:t>Maximus - RCC</a:t>
            </a:r>
            <a:endParaRPr lang="en-US" sz="2800" b="1">
              <a:solidFill>
                <a:schemeClr val="tx1"/>
              </a:solidFill>
            </a:endParaRPr>
          </a:p>
        </p:txBody>
      </p:sp>
    </p:spTree>
    <p:extLst>
      <p:ext uri="{BB962C8B-B14F-4D97-AF65-F5344CB8AC3E}">
        <p14:creationId xmlns:p14="http://schemas.microsoft.com/office/powerpoint/2010/main" val="3335444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Employee Website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91905"/>
            <a:ext cx="11121616" cy="4983059"/>
          </a:xfrm>
        </p:spPr>
        <p:txBody>
          <a:bodyPr anchor="ctr">
            <a:normAutofit/>
          </a:bodyPr>
          <a:lstStyle/>
          <a:p>
            <a:r>
              <a:rPr lang="en-US" sz="2200" dirty="0"/>
              <a:t>In your Welcome Email that you will receive from your Employee Relations Point of Contact, you receive a link to the Employee Website: </a:t>
            </a:r>
          </a:p>
          <a:p>
            <a:pPr marL="457200" lvl="1" indent="0">
              <a:buNone/>
            </a:pPr>
            <a:r>
              <a:rPr lang="en-US" sz="2400" dirty="0">
                <a:hlinkClick r:id="rId2"/>
              </a:rPr>
              <a:t>RCC Employee Portal Preview – Knowledge Services</a:t>
            </a:r>
            <a:endParaRPr lang="en-US" sz="2400" dirty="0"/>
          </a:p>
          <a:p>
            <a:pPr marL="457200" lvl="1" indent="0">
              <a:buNone/>
            </a:pPr>
            <a:r>
              <a:rPr lang="en-US" sz="2200" dirty="0"/>
              <a:t>The Employee Website is an excellent tool for you to reference during your position, so please be sure to add it to your ‘Favorites.’</a:t>
            </a:r>
            <a:endParaRPr lang="en-US" sz="2200" dirty="0">
              <a:cs typeface="Calibri"/>
            </a:endParaRPr>
          </a:p>
          <a:p>
            <a:r>
              <a:rPr lang="en-US" sz="2200" dirty="0"/>
              <a:t>This website provides the following:</a:t>
            </a:r>
            <a:endParaRPr lang="en-US" sz="2200" dirty="0">
              <a:cs typeface="Calibri"/>
            </a:endParaRPr>
          </a:p>
          <a:p>
            <a:pPr lvl="1"/>
            <a:r>
              <a:rPr lang="en-US" sz="1600" dirty="0"/>
              <a:t>Time Entry guidelines and instructions</a:t>
            </a:r>
            <a:endParaRPr lang="en-US" sz="1600" dirty="0">
              <a:cs typeface="Calibri"/>
            </a:endParaRPr>
          </a:p>
          <a:p>
            <a:pPr lvl="1"/>
            <a:r>
              <a:rPr lang="en-US" sz="1600" dirty="0">
                <a:ea typeface="Calibri" panose="020F0502020204030204"/>
                <a:cs typeface="Calibri" panose="020F0502020204030204"/>
              </a:rPr>
              <a:t>ADP information</a:t>
            </a:r>
            <a:endParaRPr lang="en-US" sz="1600" dirty="0"/>
          </a:p>
          <a:p>
            <a:pPr lvl="1"/>
            <a:r>
              <a:rPr lang="en-US" sz="1600" dirty="0"/>
              <a:t>Guides and Policies, including a copy of this orientation</a:t>
            </a:r>
            <a:endParaRPr lang="en-US" sz="1600" dirty="0">
              <a:cs typeface="Calibri"/>
            </a:endParaRPr>
          </a:p>
          <a:p>
            <a:pPr lvl="1"/>
            <a:r>
              <a:rPr lang="en-US" sz="1600" dirty="0"/>
              <a:t>Holiday Schedule</a:t>
            </a:r>
            <a:endParaRPr lang="en-US" sz="1600" dirty="0">
              <a:cs typeface="Calibri"/>
            </a:endParaRPr>
          </a:p>
          <a:p>
            <a:pPr lvl="1"/>
            <a:r>
              <a:rPr lang="en-US" sz="1600" dirty="0">
                <a:ea typeface="Calibri"/>
                <a:cs typeface="Calibri"/>
              </a:rPr>
              <a:t>Referral Program information</a:t>
            </a:r>
          </a:p>
          <a:p>
            <a:pPr lvl="1"/>
            <a:endParaRPr lang="en-US" sz="1600" dirty="0">
              <a:ea typeface="Calibri"/>
              <a:cs typeface="Calibri"/>
            </a:endParaRP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10</a:t>
            </a:fld>
            <a:endParaRPr lang="en-US"/>
          </a:p>
        </p:txBody>
      </p:sp>
    </p:spTree>
    <p:extLst>
      <p:ext uri="{BB962C8B-B14F-4D97-AF65-F5344CB8AC3E}">
        <p14:creationId xmlns:p14="http://schemas.microsoft.com/office/powerpoint/2010/main" val="978050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ADP</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031475"/>
            <a:ext cx="11121616" cy="4983059"/>
          </a:xfrm>
        </p:spPr>
        <p:txBody>
          <a:bodyPr anchor="ctr">
            <a:normAutofit/>
          </a:bodyPr>
          <a:lstStyle/>
          <a:p>
            <a:pPr marL="0" indent="0">
              <a:buNone/>
            </a:pPr>
            <a:r>
              <a:rPr lang="en-US" sz="2200" dirty="0"/>
              <a:t>During your employment with Knowledge Services, you will utilize ADP for the following items:  </a:t>
            </a:r>
            <a:endParaRPr lang="en-US" sz="2200" dirty="0">
              <a:ea typeface="Calibri"/>
              <a:cs typeface="Calibri"/>
            </a:endParaRPr>
          </a:p>
          <a:p>
            <a:pPr marL="0" indent="0">
              <a:buNone/>
            </a:pPr>
            <a:r>
              <a:rPr lang="en-US" sz="2200" dirty="0">
                <a:ea typeface="Calibri"/>
                <a:cs typeface="Calibri"/>
              </a:rPr>
              <a:t> </a:t>
            </a:r>
          </a:p>
          <a:p>
            <a:pPr lvl="1">
              <a:buFont typeface="Calibri" panose="020F0302020204030204" pitchFamily="34" charset="0"/>
              <a:buChar char="-"/>
            </a:pPr>
            <a:r>
              <a:rPr lang="en-US" sz="1800" dirty="0"/>
              <a:t>View and access pay stubs</a:t>
            </a:r>
            <a:endParaRPr lang="en-US" sz="1800" dirty="0">
              <a:ea typeface="Calibri" panose="020F0502020204030204"/>
              <a:cs typeface="Calibri" panose="020F0502020204030204"/>
            </a:endParaRPr>
          </a:p>
          <a:p>
            <a:pPr lvl="1">
              <a:buFont typeface="Calibri" panose="020F0302020204030204" pitchFamily="34" charset="0"/>
              <a:buChar char="-"/>
            </a:pPr>
            <a:r>
              <a:rPr lang="en-US" sz="1800" dirty="0">
                <a:ea typeface="Calibri" panose="020F0502020204030204"/>
                <a:cs typeface="Calibri" panose="020F0502020204030204"/>
              </a:rPr>
              <a:t>Update direct deposit, tax forms and personal information</a:t>
            </a:r>
          </a:p>
          <a:p>
            <a:pPr lvl="1">
              <a:buFont typeface="Calibri" panose="020F0302020204030204" pitchFamily="34" charset="0"/>
              <a:buChar char="-"/>
            </a:pPr>
            <a:r>
              <a:rPr lang="en-US" sz="1800" dirty="0">
                <a:ea typeface="Calibri" panose="020F0502020204030204"/>
                <a:cs typeface="Calibri" panose="020F0502020204030204"/>
              </a:rPr>
              <a:t>Enroll in benefits</a:t>
            </a:r>
          </a:p>
          <a:p>
            <a:pPr lvl="1">
              <a:buFont typeface="Calibri" panose="020F0302020204030204" pitchFamily="34" charset="0"/>
              <a:buChar char="-"/>
            </a:pPr>
            <a:r>
              <a:rPr lang="en-US" sz="1800" dirty="0">
                <a:ea typeface="Calibri" panose="020F0502020204030204"/>
                <a:cs typeface="Calibri" panose="020F0502020204030204"/>
              </a:rPr>
              <a:t>View your PTO balance</a:t>
            </a:r>
          </a:p>
          <a:p>
            <a:pPr lvl="1">
              <a:buFont typeface="Calibri" panose="020F0302020204030204" pitchFamily="34" charset="0"/>
              <a:buChar char="-"/>
            </a:pPr>
            <a:endParaRPr lang="en-US" sz="1600" dirty="0">
              <a:ea typeface="Calibri" panose="020F0502020204030204"/>
              <a:cs typeface="Calibri"/>
            </a:endParaRPr>
          </a:p>
          <a:p>
            <a:pPr marL="457200" lvl="1" indent="0">
              <a:buNone/>
            </a:pPr>
            <a:endParaRPr lang="en-US" sz="1600" dirty="0">
              <a:ea typeface="Calibri" panose="020F0502020204030204"/>
              <a:cs typeface="Calibri"/>
            </a:endParaRPr>
          </a:p>
          <a:p>
            <a:pPr lvl="1">
              <a:buFont typeface="Calibri" panose="020F0302020204030204" pitchFamily="34" charset="0"/>
              <a:buChar char="-"/>
            </a:pPr>
            <a:endParaRPr lang="en-US" sz="1600" dirty="0">
              <a:ea typeface="Calibri" panose="020F0502020204030204"/>
              <a:cs typeface="Calibri"/>
            </a:endParaRP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11</a:t>
            </a:fld>
            <a:endParaRPr lang="en-US"/>
          </a:p>
        </p:txBody>
      </p:sp>
    </p:spTree>
    <p:extLst>
      <p:ext uri="{BB962C8B-B14F-4D97-AF65-F5344CB8AC3E}">
        <p14:creationId xmlns:p14="http://schemas.microsoft.com/office/powerpoint/2010/main" val="2594034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B3707-351C-CE92-7B08-63AC9592C770}"/>
              </a:ext>
            </a:extLst>
          </p:cNvPr>
          <p:cNvSpPr>
            <a:spLocks noGrp="1"/>
          </p:cNvSpPr>
          <p:nvPr>
            <p:ph type="title"/>
          </p:nvPr>
        </p:nvSpPr>
        <p:spPr/>
        <p:txBody>
          <a:bodyPr/>
          <a:lstStyle/>
          <a:p>
            <a:r>
              <a:rPr lang="en-US">
                <a:cs typeface="Calibri"/>
              </a:rPr>
              <a:t>Section Recap</a:t>
            </a:r>
            <a:endParaRPr lang="en-US"/>
          </a:p>
        </p:txBody>
      </p:sp>
      <p:sp>
        <p:nvSpPr>
          <p:cNvPr id="3" name="Content Placeholder 2">
            <a:extLst>
              <a:ext uri="{FF2B5EF4-FFF2-40B4-BE49-F238E27FC236}">
                <a16:creationId xmlns:a16="http://schemas.microsoft.com/office/drawing/2014/main" id="{36F24707-2DAC-9B3E-6D33-257873A5F34F}"/>
              </a:ext>
            </a:extLst>
          </p:cNvPr>
          <p:cNvSpPr>
            <a:spLocks noGrp="1"/>
          </p:cNvSpPr>
          <p:nvPr>
            <p:ph sz="half" idx="2"/>
          </p:nvPr>
        </p:nvSpPr>
        <p:spPr>
          <a:xfrm>
            <a:off x="514348" y="1350818"/>
            <a:ext cx="10379077" cy="2981470"/>
          </a:xfrm>
        </p:spPr>
        <p:txBody>
          <a:bodyPr vert="horz" lIns="91440" tIns="45720" rIns="91440" bIns="45720" rtlCol="0" anchor="t">
            <a:normAutofit/>
          </a:bodyPr>
          <a:lstStyle/>
          <a:p>
            <a:pPr>
              <a:buAutoNum type="arabicPeriod"/>
            </a:pPr>
            <a:r>
              <a:rPr lang="en-US" sz="3600" dirty="0">
                <a:ea typeface="+mn-lt"/>
                <a:cs typeface="+mn-lt"/>
              </a:rPr>
              <a:t>True/False: Maximus Management directs the day-to-day operations on-site.</a:t>
            </a:r>
          </a:p>
          <a:p>
            <a:pPr>
              <a:buAutoNum type="arabicPeriod"/>
            </a:pPr>
            <a:r>
              <a:rPr lang="en-US" sz="3600" dirty="0">
                <a:ea typeface="+mn-lt"/>
                <a:cs typeface="+mn-lt"/>
              </a:rPr>
              <a:t>Where can employees find holiday schedules, PTO, tax forms, etc.?</a:t>
            </a:r>
          </a:p>
          <a:p>
            <a:pPr marL="0" indent="0">
              <a:buNone/>
            </a:pPr>
            <a:endParaRPr lang="en-US" dirty="0"/>
          </a:p>
        </p:txBody>
      </p:sp>
      <p:sp>
        <p:nvSpPr>
          <p:cNvPr id="5" name="Slide Number Placeholder 4">
            <a:extLst>
              <a:ext uri="{FF2B5EF4-FFF2-40B4-BE49-F238E27FC236}">
                <a16:creationId xmlns:a16="http://schemas.microsoft.com/office/drawing/2014/main" id="{4E26E1D2-D4D8-27B0-95A0-5AF79B5CD29F}"/>
              </a:ext>
            </a:extLst>
          </p:cNvPr>
          <p:cNvSpPr>
            <a:spLocks noGrp="1"/>
          </p:cNvSpPr>
          <p:nvPr>
            <p:ph type="sldNum" sz="quarter" idx="16"/>
          </p:nvPr>
        </p:nvSpPr>
        <p:spPr/>
        <p:txBody>
          <a:bodyPr/>
          <a:lstStyle/>
          <a:p>
            <a:fld id="{334599CE-9AC8-493D-9636-F7C5D97DA203}" type="slidenum">
              <a:rPr lang="en-US" smtClean="0"/>
              <a:pPr/>
              <a:t>12</a:t>
            </a:fld>
            <a:endParaRPr lang="en-US"/>
          </a:p>
        </p:txBody>
      </p:sp>
      <p:sp>
        <p:nvSpPr>
          <p:cNvPr id="4" name="TextBox 3">
            <a:extLst>
              <a:ext uri="{FF2B5EF4-FFF2-40B4-BE49-F238E27FC236}">
                <a16:creationId xmlns:a16="http://schemas.microsoft.com/office/drawing/2014/main" id="{2581A485-F259-6451-489C-24677D418B07}"/>
              </a:ext>
            </a:extLst>
          </p:cNvPr>
          <p:cNvSpPr txBox="1"/>
          <p:nvPr/>
        </p:nvSpPr>
        <p:spPr>
          <a:xfrm>
            <a:off x="2075145" y="4412292"/>
            <a:ext cx="7260528" cy="1077218"/>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ea typeface="Calibri"/>
                <a:cs typeface="Calibri"/>
              </a:rPr>
              <a:t>A1: True</a:t>
            </a:r>
          </a:p>
          <a:p>
            <a:r>
              <a:rPr lang="en-US" sz="3200" dirty="0">
                <a:ea typeface="Calibri"/>
                <a:cs typeface="Calibri"/>
              </a:rPr>
              <a:t>A2: ADP</a:t>
            </a:r>
          </a:p>
        </p:txBody>
      </p:sp>
    </p:spTree>
    <p:extLst>
      <p:ext uri="{BB962C8B-B14F-4D97-AF65-F5344CB8AC3E}">
        <p14:creationId xmlns:p14="http://schemas.microsoft.com/office/powerpoint/2010/main" val="193838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96518" y="503018"/>
            <a:ext cx="6286499" cy="642257"/>
          </a:xfrm>
        </p:spPr>
        <p:txBody>
          <a:bodyPr>
            <a:noAutofit/>
          </a:bodyPr>
          <a:lstStyle/>
          <a:p>
            <a:r>
              <a:rPr lang="en-US" sz="4100" b="1"/>
              <a:t>Benefit Offerings</a:t>
            </a:r>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4EBA167-F831-49FC-829B-F41193C0C111}"/>
              </a:ext>
            </a:extLst>
          </p:cNvPr>
          <p:cNvSpPr txBox="1"/>
          <p:nvPr/>
        </p:nvSpPr>
        <p:spPr>
          <a:xfrm>
            <a:off x="5888589" y="1745771"/>
            <a:ext cx="6094428" cy="1200329"/>
          </a:xfrm>
          <a:prstGeom prst="rect">
            <a:avLst/>
          </a:prstGeom>
          <a:noFill/>
        </p:spPr>
        <p:txBody>
          <a:bodyPr wrap="square">
            <a:spAutoFit/>
          </a:bodyPr>
          <a:lstStyle/>
          <a:p>
            <a:pPr algn="r"/>
            <a:r>
              <a:rPr lang="en-US">
                <a:solidFill>
                  <a:schemeClr val="bg1"/>
                </a:solidFill>
                <a:hlinkClick r:id="rId2" action="ppaction://hlinksldjump">
                  <a:extLst>
                    <a:ext uri="{A12FA001-AC4F-418D-AE19-62706E023703}">
                      <ahyp:hlinkClr xmlns:ahyp="http://schemas.microsoft.com/office/drawing/2018/hyperlinkcolor" val="tx"/>
                    </a:ext>
                  </a:extLst>
                </a:hlinkClick>
              </a:rPr>
              <a:t>Holidays</a:t>
            </a:r>
            <a:endParaRPr lang="en-US">
              <a:solidFill>
                <a:schemeClr val="bg1"/>
              </a:solidFill>
            </a:endParaRPr>
          </a:p>
          <a:p>
            <a:pPr algn="r"/>
            <a:r>
              <a:rPr lang="en-US">
                <a:solidFill>
                  <a:schemeClr val="bg1"/>
                </a:solidFill>
                <a:hlinkClick r:id="rId3" action="ppaction://hlinksldjump">
                  <a:extLst>
                    <a:ext uri="{A12FA001-AC4F-418D-AE19-62706E023703}">
                      <ahyp:hlinkClr xmlns:ahyp="http://schemas.microsoft.com/office/drawing/2018/hyperlinkcolor" val="tx"/>
                    </a:ext>
                  </a:extLst>
                </a:hlinkClick>
              </a:rPr>
              <a:t>Insurance</a:t>
            </a:r>
            <a:endParaRPr lang="en-US">
              <a:solidFill>
                <a:schemeClr val="bg1"/>
              </a:solidFill>
            </a:endParaRPr>
          </a:p>
          <a:p>
            <a:pPr algn="r"/>
            <a:r>
              <a:rPr lang="en-US">
                <a:solidFill>
                  <a:schemeClr val="bg1"/>
                </a:solidFill>
                <a:hlinkClick r:id="rId4" action="ppaction://hlinksldjump">
                  <a:extLst>
                    <a:ext uri="{A12FA001-AC4F-418D-AE19-62706E023703}">
                      <ahyp:hlinkClr xmlns:ahyp="http://schemas.microsoft.com/office/drawing/2018/hyperlinkcolor" val="tx"/>
                    </a:ext>
                  </a:extLst>
                </a:hlinkClick>
              </a:rPr>
              <a:t>PTO</a:t>
            </a:r>
            <a:endParaRPr lang="en-US">
              <a:solidFill>
                <a:schemeClr val="bg1"/>
              </a:solidFill>
            </a:endParaRPr>
          </a:p>
          <a:p>
            <a:pPr algn="r"/>
            <a:r>
              <a:rPr lang="en-US">
                <a:solidFill>
                  <a:schemeClr val="bg1"/>
                </a:solidFill>
                <a:hlinkClick r:id="rId5" action="ppaction://hlinksldjump">
                  <a:extLst>
                    <a:ext uri="{A12FA001-AC4F-418D-AE19-62706E023703}">
                      <ahyp:hlinkClr xmlns:ahyp="http://schemas.microsoft.com/office/drawing/2018/hyperlinkcolor" val="tx"/>
                    </a:ext>
                  </a:extLst>
                </a:hlinkClick>
              </a:rPr>
              <a:t>Information Updates</a:t>
            </a:r>
            <a:endParaRPr lang="en-US">
              <a:solidFill>
                <a:schemeClr val="bg1"/>
              </a:solidFill>
            </a:endParaRPr>
          </a:p>
        </p:txBody>
      </p:sp>
    </p:spTree>
    <p:extLst>
      <p:ext uri="{BB962C8B-B14F-4D97-AF65-F5344CB8AC3E}">
        <p14:creationId xmlns:p14="http://schemas.microsoft.com/office/powerpoint/2010/main" val="2419282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Holidays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360236" y="899970"/>
            <a:ext cx="11121616" cy="5693058"/>
          </a:xfrm>
        </p:spPr>
        <p:txBody>
          <a:bodyPr vert="horz" lIns="91440" tIns="45720" rIns="91440" bIns="45720" rtlCol="0" anchor="t">
            <a:normAutofit fontScale="77500" lnSpcReduction="20000"/>
          </a:bodyPr>
          <a:lstStyle/>
          <a:p>
            <a:pPr marL="0" lvl="0" indent="0">
              <a:lnSpc>
                <a:spcPct val="90000"/>
              </a:lnSpc>
              <a:buNone/>
            </a:pPr>
            <a:endParaRPr lang="en-US" sz="2400"/>
          </a:p>
          <a:p>
            <a:pPr lvl="0">
              <a:lnSpc>
                <a:spcPct val="90000"/>
              </a:lnSpc>
            </a:pPr>
            <a:r>
              <a:rPr lang="en-US" sz="2400"/>
              <a:t>Observed Holidays where all RCCs will be closed:</a:t>
            </a:r>
          </a:p>
          <a:p>
            <a:pPr lvl="1">
              <a:lnSpc>
                <a:spcPct val="90000"/>
              </a:lnSpc>
              <a:buFont typeface="Arial" panose="020F0302020204030204" pitchFamily="34" charset="0"/>
              <a:buChar char="•"/>
            </a:pPr>
            <a:r>
              <a:rPr lang="en-US" sz="2200">
                <a:ea typeface="+mn-lt"/>
                <a:cs typeface="+mn-lt"/>
              </a:rPr>
              <a:t>New Year’s Day</a:t>
            </a:r>
          </a:p>
          <a:p>
            <a:pPr lvl="1">
              <a:lnSpc>
                <a:spcPct val="90000"/>
              </a:lnSpc>
              <a:buFont typeface="Arial" panose="020F0302020204030204" pitchFamily="34" charset="0"/>
              <a:buChar char="•"/>
            </a:pPr>
            <a:r>
              <a:rPr lang="en-US" sz="2200">
                <a:ea typeface="+mn-lt"/>
                <a:cs typeface="+mn-lt"/>
              </a:rPr>
              <a:t>Martin Luther King Jr. Day</a:t>
            </a:r>
            <a:endParaRPr lang="en-US">
              <a:ea typeface="+mn-lt"/>
              <a:cs typeface="+mn-lt"/>
            </a:endParaRPr>
          </a:p>
          <a:p>
            <a:pPr lvl="1">
              <a:lnSpc>
                <a:spcPct val="90000"/>
              </a:lnSpc>
              <a:buFont typeface="Arial" panose="020F0302020204030204" pitchFamily="34" charset="0"/>
              <a:buChar char="•"/>
            </a:pPr>
            <a:r>
              <a:rPr lang="en-US" sz="2200">
                <a:ea typeface="+mn-lt"/>
                <a:cs typeface="+mn-lt"/>
              </a:rPr>
              <a:t>Good Friday</a:t>
            </a:r>
            <a:endParaRPr lang="en-US">
              <a:ea typeface="+mn-lt"/>
              <a:cs typeface="+mn-lt"/>
            </a:endParaRPr>
          </a:p>
          <a:p>
            <a:pPr lvl="1">
              <a:lnSpc>
                <a:spcPct val="90000"/>
              </a:lnSpc>
              <a:buFont typeface="Arial" panose="020F0302020204030204" pitchFamily="34" charset="0"/>
              <a:buChar char="•"/>
            </a:pPr>
            <a:r>
              <a:rPr lang="en-US" sz="2200">
                <a:ea typeface="+mn-lt"/>
                <a:cs typeface="+mn-lt"/>
              </a:rPr>
              <a:t>Primary Election Day</a:t>
            </a:r>
            <a:endParaRPr lang="en-US">
              <a:ea typeface="+mn-lt"/>
              <a:cs typeface="+mn-lt"/>
            </a:endParaRPr>
          </a:p>
          <a:p>
            <a:pPr lvl="1">
              <a:lnSpc>
                <a:spcPct val="90000"/>
              </a:lnSpc>
              <a:buFont typeface="Arial" panose="020F0302020204030204" pitchFamily="34" charset="0"/>
              <a:buChar char="•"/>
            </a:pPr>
            <a:r>
              <a:rPr lang="en-US" sz="2200">
                <a:ea typeface="+mn-lt"/>
                <a:cs typeface="+mn-lt"/>
              </a:rPr>
              <a:t>Memorial Day</a:t>
            </a:r>
            <a:endParaRPr lang="en-US">
              <a:ea typeface="+mn-lt"/>
              <a:cs typeface="+mn-lt"/>
            </a:endParaRPr>
          </a:p>
          <a:p>
            <a:pPr lvl="1">
              <a:lnSpc>
                <a:spcPct val="90000"/>
              </a:lnSpc>
              <a:buFont typeface="Arial" panose="020F0302020204030204" pitchFamily="34" charset="0"/>
              <a:buChar char="•"/>
            </a:pPr>
            <a:r>
              <a:rPr lang="en-US" sz="2200">
                <a:ea typeface="+mn-lt"/>
                <a:cs typeface="+mn-lt"/>
              </a:rPr>
              <a:t>Independence Day</a:t>
            </a:r>
            <a:endParaRPr lang="en-US">
              <a:ea typeface="+mn-lt"/>
              <a:cs typeface="+mn-lt"/>
            </a:endParaRPr>
          </a:p>
          <a:p>
            <a:pPr lvl="1">
              <a:lnSpc>
                <a:spcPct val="90000"/>
              </a:lnSpc>
              <a:buFont typeface="Arial" panose="020F0302020204030204" pitchFamily="34" charset="0"/>
              <a:buChar char="•"/>
            </a:pPr>
            <a:r>
              <a:rPr lang="en-US" sz="2200">
                <a:ea typeface="+mn-lt"/>
                <a:cs typeface="+mn-lt"/>
              </a:rPr>
              <a:t>Labor Day</a:t>
            </a:r>
            <a:endParaRPr lang="en-US">
              <a:ea typeface="+mn-lt"/>
              <a:cs typeface="+mn-lt"/>
            </a:endParaRPr>
          </a:p>
          <a:p>
            <a:pPr lvl="1">
              <a:lnSpc>
                <a:spcPct val="90000"/>
              </a:lnSpc>
              <a:buFont typeface="Arial" panose="020F0302020204030204" pitchFamily="34" charset="0"/>
              <a:buChar char="•"/>
            </a:pPr>
            <a:r>
              <a:rPr lang="en-US" sz="2200">
                <a:ea typeface="+mn-lt"/>
                <a:cs typeface="+mn-lt"/>
              </a:rPr>
              <a:t>Columbus Day</a:t>
            </a:r>
            <a:endParaRPr lang="en-US">
              <a:ea typeface="+mn-lt"/>
              <a:cs typeface="+mn-lt"/>
            </a:endParaRPr>
          </a:p>
          <a:p>
            <a:pPr lvl="1">
              <a:lnSpc>
                <a:spcPct val="90000"/>
              </a:lnSpc>
              <a:buFont typeface="Arial" panose="020F0302020204030204" pitchFamily="34" charset="0"/>
              <a:buChar char="•"/>
            </a:pPr>
            <a:r>
              <a:rPr lang="en-US" sz="2200">
                <a:ea typeface="+mn-lt"/>
                <a:cs typeface="+mn-lt"/>
              </a:rPr>
              <a:t>Election Day</a:t>
            </a:r>
            <a:endParaRPr lang="en-US">
              <a:ea typeface="+mn-lt"/>
              <a:cs typeface="+mn-lt"/>
            </a:endParaRPr>
          </a:p>
          <a:p>
            <a:pPr lvl="1">
              <a:lnSpc>
                <a:spcPct val="90000"/>
              </a:lnSpc>
              <a:buFont typeface="Arial" panose="020F0302020204030204" pitchFamily="34" charset="0"/>
              <a:buChar char="•"/>
            </a:pPr>
            <a:r>
              <a:rPr lang="en-US" sz="2200">
                <a:ea typeface="+mn-lt"/>
                <a:cs typeface="+mn-lt"/>
              </a:rPr>
              <a:t>Veteran’s Day</a:t>
            </a:r>
            <a:endParaRPr lang="en-US">
              <a:ea typeface="+mn-lt"/>
              <a:cs typeface="+mn-lt"/>
            </a:endParaRPr>
          </a:p>
          <a:p>
            <a:pPr lvl="1">
              <a:lnSpc>
                <a:spcPct val="90000"/>
              </a:lnSpc>
              <a:buFont typeface="Arial" panose="020F0302020204030204" pitchFamily="34" charset="0"/>
              <a:buChar char="•"/>
            </a:pPr>
            <a:r>
              <a:rPr lang="en-US" sz="2200">
                <a:ea typeface="+mn-lt"/>
                <a:cs typeface="+mn-lt"/>
              </a:rPr>
              <a:t>Thanksgiving Day</a:t>
            </a:r>
            <a:endParaRPr lang="en-US">
              <a:ea typeface="+mn-lt"/>
              <a:cs typeface="+mn-lt"/>
            </a:endParaRPr>
          </a:p>
          <a:p>
            <a:pPr lvl="1">
              <a:lnSpc>
                <a:spcPct val="90000"/>
              </a:lnSpc>
              <a:buFont typeface="Arial" panose="020F0302020204030204" pitchFamily="34" charset="0"/>
              <a:buChar char="•"/>
            </a:pPr>
            <a:r>
              <a:rPr lang="en-US" sz="2200">
                <a:ea typeface="+mn-lt"/>
                <a:cs typeface="+mn-lt"/>
              </a:rPr>
              <a:t>Day after Thanksgiving</a:t>
            </a:r>
            <a:endParaRPr lang="en-US">
              <a:ea typeface="+mn-lt"/>
              <a:cs typeface="+mn-lt"/>
            </a:endParaRPr>
          </a:p>
          <a:p>
            <a:pPr lvl="1">
              <a:lnSpc>
                <a:spcPct val="90000"/>
              </a:lnSpc>
              <a:buFont typeface="Arial" panose="020F0302020204030204" pitchFamily="34" charset="0"/>
              <a:buChar char="•"/>
            </a:pPr>
            <a:r>
              <a:rPr lang="en-US" sz="2200">
                <a:ea typeface="+mn-lt"/>
                <a:cs typeface="+mn-lt"/>
              </a:rPr>
              <a:t>Christmas Eve</a:t>
            </a:r>
            <a:endParaRPr lang="en-US">
              <a:ea typeface="+mn-lt"/>
              <a:cs typeface="+mn-lt"/>
            </a:endParaRPr>
          </a:p>
          <a:p>
            <a:pPr lvl="1">
              <a:lnSpc>
                <a:spcPct val="90000"/>
              </a:lnSpc>
              <a:buFont typeface="Arial" panose="020F0302020204030204" pitchFamily="34" charset="0"/>
              <a:buChar char="•"/>
            </a:pPr>
            <a:r>
              <a:rPr lang="en-US" sz="2200">
                <a:ea typeface="+mn-lt"/>
                <a:cs typeface="+mn-lt"/>
              </a:rPr>
              <a:t>Christmas Day</a:t>
            </a:r>
            <a:endParaRPr lang="en-US">
              <a:cs typeface="Calibri"/>
            </a:endParaRPr>
          </a:p>
          <a:p>
            <a:pPr lvl="1">
              <a:lnSpc>
                <a:spcPct val="90000"/>
              </a:lnSpc>
            </a:pPr>
            <a:endParaRPr lang="en-US" sz="2000"/>
          </a:p>
          <a:p>
            <a:pPr lvl="0">
              <a:lnSpc>
                <a:spcPct val="90000"/>
              </a:lnSpc>
            </a:pPr>
            <a:endParaRPr lang="en-US" sz="2400"/>
          </a:p>
          <a:p>
            <a:pPr marL="0" indent="0">
              <a:buNone/>
            </a:pPr>
            <a:endParaRPr lang="en-US" sz="20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14</a:t>
            </a:fld>
            <a:endParaRPr lang="en-US"/>
          </a:p>
        </p:txBody>
      </p:sp>
    </p:spTree>
    <p:extLst>
      <p:ext uri="{BB962C8B-B14F-4D97-AF65-F5344CB8AC3E}">
        <p14:creationId xmlns:p14="http://schemas.microsoft.com/office/powerpoint/2010/main" val="4018614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Holidays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298291"/>
            <a:ext cx="11121616" cy="5058059"/>
          </a:xfrm>
        </p:spPr>
        <p:txBody>
          <a:bodyPr vert="horz" lIns="91440" tIns="45720" rIns="91440" bIns="45720" rtlCol="0" anchor="t">
            <a:normAutofit/>
          </a:bodyPr>
          <a:lstStyle/>
          <a:p>
            <a:pPr>
              <a:lnSpc>
                <a:spcPct val="90000"/>
              </a:lnSpc>
            </a:pPr>
            <a:r>
              <a:rPr lang="en-US" sz="2400"/>
              <a:t>If the week includes one of the paid Holidays, you will receive 8 hours of holiday pay.</a:t>
            </a:r>
          </a:p>
          <a:p>
            <a:pPr>
              <a:lnSpc>
                <a:spcPct val="90000"/>
              </a:lnSpc>
            </a:pPr>
            <a:r>
              <a:rPr lang="en-US" sz="2400"/>
              <a:t>Knowledge Services will always be responsible for processing any of your paid holiday hours.</a:t>
            </a:r>
            <a:endParaRPr lang="en-US" sz="2400">
              <a:cs typeface="Calibri"/>
            </a:endParaRPr>
          </a:p>
          <a:p>
            <a:pPr>
              <a:lnSpc>
                <a:spcPct val="90000"/>
              </a:lnSpc>
            </a:pPr>
            <a:r>
              <a:rPr lang="en-US" sz="2400"/>
              <a:t>You should not enter any Holiday time into </a:t>
            </a:r>
            <a:r>
              <a:rPr lang="en-US" sz="2400" err="1"/>
              <a:t>dotStaff</a:t>
            </a:r>
            <a:r>
              <a:rPr lang="en-US" sz="2400"/>
              <a:t>.</a:t>
            </a:r>
            <a:endParaRPr lang="en-US" sz="2400">
              <a:cs typeface="Calibri"/>
            </a:endParaRPr>
          </a:p>
          <a:p>
            <a:pPr>
              <a:lnSpc>
                <a:spcPct val="90000"/>
              </a:lnSpc>
            </a:pPr>
            <a:r>
              <a:rPr lang="en-US" sz="2400">
                <a:ea typeface="+mn-lt"/>
                <a:cs typeface="+mn-lt"/>
              </a:rPr>
              <a:t>To be eligible for holiday pay, employees must work or be in a scheduled and approved leave status on the last scheduled day immediately preceding the holiday and the first scheduled day immediately following the holiday. </a:t>
            </a:r>
          </a:p>
          <a:p>
            <a:pPr>
              <a:lnSpc>
                <a:spcPct val="90000"/>
              </a:lnSpc>
            </a:pPr>
            <a:r>
              <a:rPr lang="en-US" sz="2400">
                <a:ea typeface="+mn-lt"/>
                <a:cs typeface="+mn-lt"/>
              </a:rPr>
              <a:t>Any questions regarding holiday pay eligibility, please direct to your Maximus supervisor.</a:t>
            </a:r>
            <a:br>
              <a:rPr lang="en-US" sz="2400">
                <a:ea typeface="+mn-lt"/>
                <a:cs typeface="+mn-lt"/>
              </a:rPr>
            </a:br>
            <a:endParaRPr lang="en-US" sz="2400">
              <a:ea typeface="+mn-lt"/>
              <a:cs typeface="+mn-lt"/>
            </a:endParaRPr>
          </a:p>
          <a:p>
            <a:pPr marL="0" indent="0">
              <a:buNone/>
            </a:pPr>
            <a:endParaRPr lang="en-US" sz="2000">
              <a:cs typeface="Calibri" panose="020F0502020204030204"/>
            </a:endParaRP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15</a:t>
            </a:fld>
            <a:endParaRPr lang="en-US"/>
          </a:p>
        </p:txBody>
      </p:sp>
    </p:spTree>
    <p:extLst>
      <p:ext uri="{BB962C8B-B14F-4D97-AF65-F5344CB8AC3E}">
        <p14:creationId xmlns:p14="http://schemas.microsoft.com/office/powerpoint/2010/main" val="1903602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Insurance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140904"/>
            <a:ext cx="11121616" cy="3842157"/>
          </a:xfrm>
        </p:spPr>
        <p:txBody>
          <a:bodyPr vert="horz" lIns="91440" tIns="45720" rIns="91440" bIns="45720" rtlCol="0" anchor="t">
            <a:noAutofit/>
          </a:bodyPr>
          <a:lstStyle/>
          <a:p>
            <a:r>
              <a:rPr lang="en-US" dirty="0"/>
              <a:t>Plan meets the Minimum Essential Coverage mandate under the Affordable Care Act (ACA).</a:t>
            </a:r>
            <a:endParaRPr lang="en-US" dirty="0">
              <a:cs typeface="Calibri"/>
            </a:endParaRPr>
          </a:p>
          <a:p>
            <a:r>
              <a:rPr lang="en-US" b="1" u="sng" dirty="0"/>
              <a:t>You will use ADP to elect or decline coverage, which will be sent to you after 30 days of employment. You will receive an email to your personal email address regarding this information.</a:t>
            </a:r>
            <a:endParaRPr lang="en-US" dirty="0">
              <a:solidFill>
                <a:srgbClr val="1F1F1F"/>
              </a:solidFill>
              <a:ea typeface="+mn-lt"/>
              <a:cs typeface="+mn-lt"/>
            </a:endParaRPr>
          </a:p>
          <a:p>
            <a:r>
              <a:rPr lang="en-US" dirty="0">
                <a:solidFill>
                  <a:srgbClr val="000000"/>
                </a:solidFill>
                <a:ea typeface="+mn-lt"/>
                <a:cs typeface="+mn-lt"/>
              </a:rPr>
              <a:t>We partner with MetLife Pet Insurance to provide team members with flexible pet insurance plans, you can work directly with MetLife to enroll as this is not a benefit that will be deducted from your weekly paycheck.  Please see the attached MetLife Booklet to learn more. </a:t>
            </a:r>
            <a:endParaRPr lang="en-US">
              <a:ea typeface="Calibri"/>
              <a:cs typeface="Calibri" panose="020F0502020204030204"/>
            </a:endParaRPr>
          </a:p>
          <a:p>
            <a:r>
              <a:rPr lang="en-US" dirty="0"/>
              <a:t>After a 60-day waiting period, coverage becomes effective at the start of the following month.</a:t>
            </a:r>
            <a:endParaRPr lang="en-US" dirty="0">
              <a:cs typeface="Calibri" panose="020F0502020204030204"/>
            </a:endParaRPr>
          </a:p>
          <a:p>
            <a:r>
              <a:rPr lang="en-US" dirty="0"/>
              <a:t>Panabridge Medical, Delta Dental, and VSP Vision coverage. </a:t>
            </a:r>
            <a:endParaRPr lang="en-US" dirty="0">
              <a:cs typeface="Calibri"/>
            </a:endParaRPr>
          </a:p>
          <a:p>
            <a:pPr lvl="1"/>
            <a:r>
              <a:rPr lang="en-US" sz="1600" dirty="0"/>
              <a:t>Voluntary Term Life Insurance through Mutual of Omaha</a:t>
            </a:r>
            <a:endParaRPr lang="en-US" sz="1600" dirty="0">
              <a:cs typeface="Calibri"/>
            </a:endParaRPr>
          </a:p>
          <a:p>
            <a:r>
              <a:rPr lang="en-US" dirty="0"/>
              <a:t>You are unable to make changes unless it is the open enrollment period or you have a qualifying event (marriage, loss of other health coverage, etc.)</a:t>
            </a:r>
            <a:endParaRPr lang="en-US" dirty="0">
              <a:cs typeface="Calibri"/>
            </a:endParaRPr>
          </a:p>
          <a:p>
            <a:pPr lvl="1"/>
            <a:r>
              <a:rPr lang="en-US" sz="1600" dirty="0"/>
              <a:t>Panabridge Customer Service: </a:t>
            </a:r>
            <a:r>
              <a:rPr lang="en-US" sz="1600" b="1" dirty="0"/>
              <a:t>1-877-385-3601</a:t>
            </a:r>
            <a:endParaRPr lang="en-US" sz="1600" b="1" dirty="0">
              <a:cs typeface="Calibri"/>
            </a:endParaRPr>
          </a:p>
          <a:p>
            <a:pPr lvl="1"/>
            <a:r>
              <a:rPr lang="en-US" sz="1600" dirty="0"/>
              <a:t>Group ID: </a:t>
            </a:r>
            <a:r>
              <a:rPr lang="en-US" sz="1600" b="1" dirty="0"/>
              <a:t>SE377</a:t>
            </a:r>
            <a:endParaRPr lang="en-US" sz="1600" b="1" dirty="0">
              <a:cs typeface="Calibri"/>
            </a:endParaRP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16</a:t>
            </a:fld>
            <a:endParaRPr lang="en-US"/>
          </a:p>
        </p:txBody>
      </p:sp>
    </p:spTree>
    <p:extLst>
      <p:ext uri="{BB962C8B-B14F-4D97-AF65-F5344CB8AC3E}">
        <p14:creationId xmlns:p14="http://schemas.microsoft.com/office/powerpoint/2010/main" val="409554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solidFill>
                  <a:prstClr val="black">
                    <a:lumMod val="85000"/>
                    <a:lumOff val="15000"/>
                  </a:prstClr>
                </a:solidFill>
              </a:rPr>
              <a:t>Information Updates in ADP</a:t>
            </a:r>
            <a:endParaRPr lang="en-US" dirty="0"/>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28725"/>
            <a:ext cx="11121616" cy="4543425"/>
          </a:xfrm>
        </p:spPr>
        <p:txBody>
          <a:bodyPr vert="horz" lIns="91440" tIns="45720" rIns="91440" bIns="45720" rtlCol="0" anchor="t">
            <a:normAutofit lnSpcReduction="10000"/>
          </a:bodyPr>
          <a:lstStyle/>
          <a:p>
            <a:r>
              <a:rPr lang="en-US" sz="2400" dirty="0"/>
              <a:t>If you need to make any of the following changes to your personal information, you can do so on your home page in ADP:</a:t>
            </a:r>
          </a:p>
          <a:p>
            <a:pPr lvl="1"/>
            <a:r>
              <a:rPr lang="en-US" sz="2000" dirty="0"/>
              <a:t>Name</a:t>
            </a:r>
            <a:endParaRPr lang="en-US" sz="2000" dirty="0">
              <a:ea typeface="Calibri"/>
              <a:cs typeface="Calibri"/>
            </a:endParaRPr>
          </a:p>
          <a:p>
            <a:pPr lvl="1"/>
            <a:r>
              <a:rPr lang="en-US" sz="2000" dirty="0"/>
              <a:t>Address</a:t>
            </a:r>
            <a:endParaRPr lang="en-US" sz="2000" dirty="0">
              <a:ea typeface="Calibri"/>
              <a:cs typeface="Calibri"/>
            </a:endParaRPr>
          </a:p>
          <a:p>
            <a:pPr lvl="1"/>
            <a:r>
              <a:rPr lang="en-US" sz="2000" dirty="0"/>
              <a:t>Phone Number: Work and Personal</a:t>
            </a:r>
            <a:endParaRPr lang="en-US" sz="2000" dirty="0">
              <a:ea typeface="Calibri"/>
              <a:cs typeface="Calibri"/>
            </a:endParaRPr>
          </a:p>
          <a:p>
            <a:pPr lvl="1"/>
            <a:r>
              <a:rPr lang="en-US" sz="2000" dirty="0"/>
              <a:t>Email Address: Work and Personal</a:t>
            </a:r>
            <a:endParaRPr lang="en-US" sz="2000" dirty="0">
              <a:ea typeface="Calibri"/>
              <a:cs typeface="Calibri"/>
            </a:endParaRPr>
          </a:p>
          <a:p>
            <a:pPr lvl="1"/>
            <a:r>
              <a:rPr lang="en-US" sz="2000" dirty="0"/>
              <a:t>Marital Status</a:t>
            </a:r>
            <a:endParaRPr lang="en-US" sz="2000" dirty="0">
              <a:ea typeface="Calibri"/>
              <a:cs typeface="Calibri"/>
            </a:endParaRPr>
          </a:p>
          <a:p>
            <a:pPr lvl="1"/>
            <a:r>
              <a:rPr lang="en-US" sz="2000" dirty="0"/>
              <a:t>Number of Dependents </a:t>
            </a:r>
            <a:endParaRPr lang="en-US" sz="2000" dirty="0">
              <a:ea typeface="Calibri"/>
              <a:cs typeface="Calibri"/>
            </a:endParaRPr>
          </a:p>
          <a:p>
            <a:pPr lvl="1"/>
            <a:r>
              <a:rPr lang="en-US" sz="2000" dirty="0"/>
              <a:t>Individual(s) to Notify in Case of Emergency</a:t>
            </a:r>
            <a:endParaRPr lang="en-US" sz="2000" dirty="0">
              <a:ea typeface="Calibri"/>
              <a:cs typeface="Calibri"/>
            </a:endParaRPr>
          </a:p>
          <a:p>
            <a:pPr lvl="1"/>
            <a:r>
              <a:rPr lang="en-US" sz="2000" dirty="0"/>
              <a:t>Beneficiary Designations</a:t>
            </a:r>
            <a:endParaRPr lang="en-US" sz="2000" dirty="0">
              <a:ea typeface="Calibri"/>
              <a:cs typeface="Calibri"/>
            </a:endParaRPr>
          </a:p>
          <a:p>
            <a:pPr marL="0" indent="0">
              <a:buNone/>
            </a:pPr>
            <a:endParaRPr lang="en-US" sz="20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17</a:t>
            </a:fld>
            <a:endParaRPr lang="en-US"/>
          </a:p>
        </p:txBody>
      </p:sp>
      <p:sp>
        <p:nvSpPr>
          <p:cNvPr id="7" name="Rectangle: Rounded Corners 6">
            <a:extLst>
              <a:ext uri="{FF2B5EF4-FFF2-40B4-BE49-F238E27FC236}">
                <a16:creationId xmlns:a16="http://schemas.microsoft.com/office/drawing/2014/main" id="{3F99F769-9CFF-4784-8444-9C843AA3CF0E}"/>
              </a:ext>
            </a:extLst>
          </p:cNvPr>
          <p:cNvSpPr/>
          <p:nvPr/>
        </p:nvSpPr>
        <p:spPr>
          <a:xfrm>
            <a:off x="6820732" y="2260812"/>
            <a:ext cx="3374796" cy="2479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0" lang="en-US" sz="2000" u="none" strike="noStrike" kern="0" cap="none" spc="0" normalizeH="0" baseline="0" noProof="0" dirty="0">
                <a:ln>
                  <a:noFill/>
                </a:ln>
                <a:solidFill>
                  <a:srgbClr val="FFFFFF"/>
                </a:solidFill>
                <a:effectLst/>
                <a:uLnTx/>
                <a:uFillTx/>
              </a:rPr>
              <a:t>Notification of these changes must be made within 30 days of occurrence</a:t>
            </a:r>
            <a:endParaRPr lang="en-US" sz="2000" dirty="0"/>
          </a:p>
          <a:p>
            <a:pPr algn="ctr"/>
            <a:endParaRPr lang="en-US"/>
          </a:p>
        </p:txBody>
      </p:sp>
    </p:spTree>
    <p:extLst>
      <p:ext uri="{BB962C8B-B14F-4D97-AF65-F5344CB8AC3E}">
        <p14:creationId xmlns:p14="http://schemas.microsoft.com/office/powerpoint/2010/main" val="123069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B3707-351C-CE92-7B08-63AC9592C770}"/>
              </a:ext>
            </a:extLst>
          </p:cNvPr>
          <p:cNvSpPr>
            <a:spLocks noGrp="1"/>
          </p:cNvSpPr>
          <p:nvPr>
            <p:ph type="title"/>
          </p:nvPr>
        </p:nvSpPr>
        <p:spPr/>
        <p:txBody>
          <a:bodyPr/>
          <a:lstStyle/>
          <a:p>
            <a:r>
              <a:rPr lang="en-US">
                <a:cs typeface="Calibri"/>
              </a:rPr>
              <a:t>Section Recap</a:t>
            </a:r>
            <a:endParaRPr lang="en-US"/>
          </a:p>
        </p:txBody>
      </p:sp>
      <p:sp>
        <p:nvSpPr>
          <p:cNvPr id="3" name="Content Placeholder 2">
            <a:extLst>
              <a:ext uri="{FF2B5EF4-FFF2-40B4-BE49-F238E27FC236}">
                <a16:creationId xmlns:a16="http://schemas.microsoft.com/office/drawing/2014/main" id="{36F24707-2DAC-9B3E-6D33-257873A5F34F}"/>
              </a:ext>
            </a:extLst>
          </p:cNvPr>
          <p:cNvSpPr>
            <a:spLocks noGrp="1"/>
          </p:cNvSpPr>
          <p:nvPr>
            <p:ph sz="half" idx="2"/>
          </p:nvPr>
        </p:nvSpPr>
        <p:spPr>
          <a:xfrm>
            <a:off x="514348" y="1350818"/>
            <a:ext cx="10379077" cy="2091209"/>
          </a:xfrm>
        </p:spPr>
        <p:txBody>
          <a:bodyPr vert="horz" lIns="91440" tIns="45720" rIns="91440" bIns="45720" rtlCol="0" anchor="t">
            <a:normAutofit/>
          </a:bodyPr>
          <a:lstStyle/>
          <a:p>
            <a:pPr>
              <a:buAutoNum type="arabicPeriod"/>
            </a:pPr>
            <a:r>
              <a:rPr lang="en-US" sz="2400" dirty="0">
                <a:ea typeface="+mn-lt"/>
                <a:cs typeface="+mn-lt"/>
              </a:rPr>
              <a:t>Who is responsible for processing your holiday pay?</a:t>
            </a:r>
          </a:p>
          <a:p>
            <a:pPr>
              <a:buAutoNum type="arabicPeriod"/>
            </a:pPr>
            <a:r>
              <a:rPr lang="en-US" sz="2400" dirty="0">
                <a:ea typeface="+mn-lt"/>
                <a:cs typeface="+mn-lt"/>
              </a:rPr>
              <a:t>When will employees receive an email about enrolling in benefits?</a:t>
            </a:r>
          </a:p>
          <a:p>
            <a:pPr>
              <a:buAutoNum type="arabicPeriod"/>
            </a:pPr>
            <a:r>
              <a:rPr lang="en-US" sz="2400" dirty="0">
                <a:ea typeface="+mn-lt"/>
                <a:cs typeface="+mn-lt"/>
              </a:rPr>
              <a:t>True/False: Employees will advise Maximus of personal changes (name, address, number, martial status, etc.?</a:t>
            </a:r>
            <a:endParaRPr lang="en-US" sz="2400" dirty="0">
              <a:ea typeface="Calibri" panose="020F0502020204030204"/>
              <a:cs typeface="Calibri"/>
            </a:endParaRPr>
          </a:p>
        </p:txBody>
      </p:sp>
      <p:sp>
        <p:nvSpPr>
          <p:cNvPr id="5" name="Slide Number Placeholder 4">
            <a:extLst>
              <a:ext uri="{FF2B5EF4-FFF2-40B4-BE49-F238E27FC236}">
                <a16:creationId xmlns:a16="http://schemas.microsoft.com/office/drawing/2014/main" id="{4E26E1D2-D4D8-27B0-95A0-5AF79B5CD29F}"/>
              </a:ext>
            </a:extLst>
          </p:cNvPr>
          <p:cNvSpPr>
            <a:spLocks noGrp="1"/>
          </p:cNvSpPr>
          <p:nvPr>
            <p:ph type="sldNum" sz="quarter" idx="16"/>
          </p:nvPr>
        </p:nvSpPr>
        <p:spPr/>
        <p:txBody>
          <a:bodyPr/>
          <a:lstStyle/>
          <a:p>
            <a:fld id="{334599CE-9AC8-493D-9636-F7C5D97DA203}" type="slidenum">
              <a:rPr lang="en-US" smtClean="0"/>
              <a:pPr/>
              <a:t>18</a:t>
            </a:fld>
            <a:endParaRPr lang="en-US"/>
          </a:p>
        </p:txBody>
      </p:sp>
      <p:sp>
        <p:nvSpPr>
          <p:cNvPr id="4" name="TextBox 3">
            <a:extLst>
              <a:ext uri="{FF2B5EF4-FFF2-40B4-BE49-F238E27FC236}">
                <a16:creationId xmlns:a16="http://schemas.microsoft.com/office/drawing/2014/main" id="{B0B89DBF-9614-0C72-E7AC-0E50D6F9D521}"/>
              </a:ext>
            </a:extLst>
          </p:cNvPr>
          <p:cNvSpPr txBox="1"/>
          <p:nvPr/>
        </p:nvSpPr>
        <p:spPr>
          <a:xfrm>
            <a:off x="1752600" y="4112973"/>
            <a:ext cx="7900530" cy="1631216"/>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ea typeface="Calibri"/>
                <a:cs typeface="Calibri"/>
              </a:rPr>
              <a:t>1A: Knowledge Services.</a:t>
            </a:r>
          </a:p>
          <a:p>
            <a:endParaRPr lang="en-US" sz="2000" b="1" dirty="0">
              <a:ea typeface="Calibri"/>
              <a:cs typeface="Calibri"/>
            </a:endParaRPr>
          </a:p>
          <a:p>
            <a:r>
              <a:rPr lang="en-US" sz="2000" b="1" dirty="0">
                <a:ea typeface="Calibri"/>
                <a:cs typeface="Calibri"/>
              </a:rPr>
              <a:t>2A: After 30 days of employment.</a:t>
            </a:r>
          </a:p>
          <a:p>
            <a:endParaRPr lang="en-US" sz="2000" b="1" dirty="0">
              <a:ea typeface="Calibri"/>
              <a:cs typeface="Calibri"/>
            </a:endParaRPr>
          </a:p>
          <a:p>
            <a:r>
              <a:rPr lang="en-US" sz="2000" b="1" dirty="0">
                <a:ea typeface="Calibri"/>
                <a:cs typeface="Calibri"/>
              </a:rPr>
              <a:t>3A: False, you can make all changes in ADP.</a:t>
            </a:r>
          </a:p>
        </p:txBody>
      </p:sp>
    </p:spTree>
    <p:extLst>
      <p:ext uri="{BB962C8B-B14F-4D97-AF65-F5344CB8AC3E}">
        <p14:creationId xmlns:p14="http://schemas.microsoft.com/office/powerpoint/2010/main" val="20310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ppt_x"/>
                                          </p:val>
                                        </p:tav>
                                        <p:tav tm="100000">
                                          <p:val>
                                            <p:strVal val="#ppt_x"/>
                                          </p:val>
                                        </p:tav>
                                      </p:tavLst>
                                    </p:anim>
                                    <p:anim calcmode="lin" valueType="num">
                                      <p:cBhvr additive="base">
                                        <p:cTn id="8"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37987" y="557608"/>
            <a:ext cx="7309575" cy="642257"/>
          </a:xfrm>
        </p:spPr>
        <p:txBody>
          <a:bodyPr>
            <a:normAutofit fontScale="92500" lnSpcReduction="10000"/>
          </a:bodyPr>
          <a:lstStyle/>
          <a:p>
            <a:r>
              <a:rPr lang="en-US" sz="4400" b="1"/>
              <a:t>Time Worked and Compensation</a:t>
            </a:r>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A1DFB72-627F-4E7D-ADE4-EEC4CA41819A}"/>
              </a:ext>
            </a:extLst>
          </p:cNvPr>
          <p:cNvSpPr txBox="1"/>
          <p:nvPr/>
        </p:nvSpPr>
        <p:spPr>
          <a:xfrm>
            <a:off x="5853134" y="1562115"/>
            <a:ext cx="6094428" cy="1200329"/>
          </a:xfrm>
          <a:prstGeom prst="rect">
            <a:avLst/>
          </a:prstGeom>
          <a:noFill/>
        </p:spPr>
        <p:txBody>
          <a:bodyPr wrap="square" lIns="91440" tIns="45720" rIns="91440" bIns="45720" anchor="t">
            <a:spAutoFit/>
          </a:bodyPr>
          <a:lstStyle/>
          <a:p>
            <a:pPr algn="r"/>
            <a:r>
              <a:rPr lang="en-US" dirty="0">
                <a:solidFill>
                  <a:schemeClr val="bg1"/>
                </a:solidFill>
                <a:hlinkClick r:id="rId2" action="ppaction://hlinksldjump">
                  <a:extLst>
                    <a:ext uri="{A12FA001-AC4F-418D-AE19-62706E023703}">
                      <ahyp:hlinkClr xmlns:ahyp="http://schemas.microsoft.com/office/drawing/2018/hyperlinkcolor" val="tx"/>
                    </a:ext>
                  </a:extLst>
                </a:hlinkClick>
              </a:rPr>
              <a:t>Time Entry Process</a:t>
            </a:r>
            <a:endParaRPr lang="en-US" dirty="0">
              <a:solidFill>
                <a:schemeClr val="bg1"/>
              </a:solidFill>
            </a:endParaRPr>
          </a:p>
          <a:p>
            <a:pPr algn="r"/>
            <a:r>
              <a:rPr lang="en-US" dirty="0">
                <a:solidFill>
                  <a:schemeClr val="bg1"/>
                </a:solidFill>
                <a:hlinkClick r:id="rId3" action="ppaction://hlinksldjump">
                  <a:extLst>
                    <a:ext uri="{A12FA001-AC4F-418D-AE19-62706E023703}">
                      <ahyp:hlinkClr xmlns:ahyp="http://schemas.microsoft.com/office/drawing/2018/hyperlinkcolor" val="tx"/>
                    </a:ext>
                  </a:extLst>
                </a:hlinkClick>
              </a:rPr>
              <a:t>Payment Options</a:t>
            </a:r>
            <a:endParaRPr lang="en-US" dirty="0">
              <a:solidFill>
                <a:schemeClr val="bg1"/>
              </a:solidFill>
            </a:endParaRPr>
          </a:p>
          <a:p>
            <a:pPr algn="r"/>
            <a:r>
              <a:rPr lang="en-US" dirty="0">
                <a:solidFill>
                  <a:schemeClr val="bg1"/>
                </a:solidFill>
                <a:hlinkClick r:id="rId4" action="ppaction://hlinksldjump">
                  <a:extLst>
                    <a:ext uri="{A12FA001-AC4F-418D-AE19-62706E023703}">
                      <ahyp:hlinkClr xmlns:ahyp="http://schemas.microsoft.com/office/drawing/2018/hyperlinkcolor" val="tx"/>
                    </a:ext>
                  </a:extLst>
                </a:hlinkClick>
              </a:rPr>
              <a:t>ADP</a:t>
            </a:r>
            <a:endParaRPr lang="en-US" dirty="0"/>
          </a:p>
          <a:p>
            <a:pPr algn="r"/>
            <a:r>
              <a:rPr lang="en-US" dirty="0">
                <a:solidFill>
                  <a:schemeClr val="bg1"/>
                </a:solidFill>
                <a:hlinkClick r:id="rId5" action="ppaction://hlinksldjump">
                  <a:extLst>
                    <a:ext uri="{A12FA001-AC4F-418D-AE19-62706E023703}">
                      <ahyp:hlinkClr xmlns:ahyp="http://schemas.microsoft.com/office/drawing/2018/hyperlinkcolor" val="tx"/>
                    </a:ext>
                  </a:extLst>
                </a:hlinkClick>
              </a:rPr>
              <a:t>Time Off Requests </a:t>
            </a:r>
            <a:endParaRPr lang="en-US" dirty="0">
              <a:solidFill>
                <a:schemeClr val="bg1"/>
              </a:solidFill>
            </a:endParaRPr>
          </a:p>
        </p:txBody>
      </p:sp>
    </p:spTree>
    <p:extLst>
      <p:ext uri="{BB962C8B-B14F-4D97-AF65-F5344CB8AC3E}">
        <p14:creationId xmlns:p14="http://schemas.microsoft.com/office/powerpoint/2010/main" val="1159650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A6FC7A-839D-4735-A67D-AE7AE59FFD3F}"/>
              </a:ext>
            </a:extLst>
          </p:cNvPr>
          <p:cNvSpPr>
            <a:spLocks noGrp="1"/>
          </p:cNvSpPr>
          <p:nvPr>
            <p:ph idx="1"/>
          </p:nvPr>
        </p:nvSpPr>
        <p:spPr>
          <a:xfrm>
            <a:off x="5691490" y="369703"/>
            <a:ext cx="6286499" cy="642257"/>
          </a:xfrm>
        </p:spPr>
        <p:txBody>
          <a:bodyPr>
            <a:normAutofit lnSpcReduction="10000"/>
          </a:bodyPr>
          <a:lstStyle/>
          <a:p>
            <a:r>
              <a:rPr lang="en-US" sz="4100"/>
              <a:t>Overview</a:t>
            </a:r>
          </a:p>
          <a:p>
            <a:endParaRPr lang="en-US"/>
          </a:p>
        </p:txBody>
      </p:sp>
      <p:sp>
        <p:nvSpPr>
          <p:cNvPr id="3" name="Slide Number Placeholder 2">
            <a:extLst>
              <a:ext uri="{FF2B5EF4-FFF2-40B4-BE49-F238E27FC236}">
                <a16:creationId xmlns:a16="http://schemas.microsoft.com/office/drawing/2014/main" id="{E30030D1-1553-4B64-8622-B9E67479D910}"/>
              </a:ext>
            </a:extLst>
          </p:cNvPr>
          <p:cNvSpPr>
            <a:spLocks noGrp="1"/>
          </p:cNvSpPr>
          <p:nvPr>
            <p:ph type="sldNum" sz="quarter" idx="12"/>
          </p:nvPr>
        </p:nvSpPr>
        <p:spPr/>
        <p:txBody>
          <a:bodyPr/>
          <a:lstStyle/>
          <a:p>
            <a:fld id="{CE6908F3-CA0E-49E9-9E3E-9807D3EF8EB0}" type="slidenum">
              <a:rPr lang="en-US" smtClean="0"/>
              <a:pPr/>
              <a:t>2</a:t>
            </a:fld>
            <a:endParaRPr lang="en-US"/>
          </a:p>
        </p:txBody>
      </p:sp>
      <p:sp>
        <p:nvSpPr>
          <p:cNvPr id="4" name="TextBox 3">
            <a:extLst>
              <a:ext uri="{FF2B5EF4-FFF2-40B4-BE49-F238E27FC236}">
                <a16:creationId xmlns:a16="http://schemas.microsoft.com/office/drawing/2014/main" id="{293E5BB7-8FF1-438E-B31C-96FB6D2DF223}"/>
              </a:ext>
            </a:extLst>
          </p:cNvPr>
          <p:cNvSpPr txBox="1"/>
          <p:nvPr/>
        </p:nvSpPr>
        <p:spPr>
          <a:xfrm>
            <a:off x="468652" y="1011960"/>
            <a:ext cx="11509337" cy="3139321"/>
          </a:xfrm>
          <a:prstGeom prst="rect">
            <a:avLst/>
          </a:prstGeom>
          <a:noFill/>
        </p:spPr>
        <p:txBody>
          <a:bodyPr wrap="square" lIns="91440" tIns="45720" rIns="91440" bIns="45720" rtlCol="0" anchor="t">
            <a:spAutoFit/>
          </a:bodyPr>
          <a:lstStyle/>
          <a:p>
            <a:pPr algn="r"/>
            <a:endParaRPr lang="en-US" b="1"/>
          </a:p>
          <a:p>
            <a:pPr lvl="1" algn="r"/>
            <a:r>
              <a:rPr lang="en-US" dirty="0">
                <a:solidFill>
                  <a:schemeClr val="bg1"/>
                </a:solidFill>
                <a:hlinkClick r:id="rId3" action="ppaction://hlinksldjump">
                  <a:extLst>
                    <a:ext uri="{A12FA001-AC4F-418D-AE19-62706E023703}">
                      <ahyp:hlinkClr xmlns:ahyp="http://schemas.microsoft.com/office/drawing/2018/hyperlinkcolor" val="tx"/>
                    </a:ext>
                  </a:extLst>
                </a:hlinkClick>
              </a:rPr>
              <a:t>EEO</a:t>
            </a:r>
            <a:endParaRPr lang="en-US" dirty="0">
              <a:solidFill>
                <a:schemeClr val="bg1"/>
              </a:solidFill>
            </a:endParaRPr>
          </a:p>
          <a:p>
            <a:pPr lvl="1" algn="r"/>
            <a:r>
              <a:rPr lang="en-US" dirty="0">
                <a:solidFill>
                  <a:schemeClr val="bg1"/>
                </a:solidFill>
                <a:hlinkClick r:id="rId4" action="ppaction://hlinksldjump">
                  <a:extLst>
                    <a:ext uri="{A12FA001-AC4F-418D-AE19-62706E023703}">
                      <ahyp:hlinkClr xmlns:ahyp="http://schemas.microsoft.com/office/drawing/2018/hyperlinkcolor" val="tx"/>
                    </a:ext>
                  </a:extLst>
                </a:hlinkClick>
              </a:rPr>
              <a:t>Point of Contact</a:t>
            </a:r>
            <a:endParaRPr lang="en-US" dirty="0">
              <a:solidFill>
                <a:schemeClr val="bg1"/>
              </a:solidFill>
            </a:endParaRPr>
          </a:p>
          <a:p>
            <a:pPr lvl="1" algn="r"/>
            <a:r>
              <a:rPr lang="en-US" dirty="0">
                <a:solidFill>
                  <a:schemeClr val="bg1"/>
                </a:solidFill>
                <a:hlinkClick r:id="rId5" action="ppaction://hlinksldjump">
                  <a:extLst>
                    <a:ext uri="{A12FA001-AC4F-418D-AE19-62706E023703}">
                      <ahyp:hlinkClr xmlns:ahyp="http://schemas.microsoft.com/office/drawing/2018/hyperlinkcolor" val="tx"/>
                    </a:ext>
                  </a:extLst>
                </a:hlinkClick>
              </a:rPr>
              <a:t>Employer</a:t>
            </a:r>
            <a:endParaRPr lang="en-US" dirty="0">
              <a:solidFill>
                <a:schemeClr val="bg1"/>
              </a:solidFill>
            </a:endParaRPr>
          </a:p>
          <a:p>
            <a:pPr lvl="1" algn="r"/>
            <a:r>
              <a:rPr lang="en-US" dirty="0">
                <a:solidFill>
                  <a:schemeClr val="bg1"/>
                </a:solidFill>
                <a:hlinkClick r:id="rId6" action="ppaction://hlinksldjump">
                  <a:extLst>
                    <a:ext uri="{A12FA001-AC4F-418D-AE19-62706E023703}">
                      <ahyp:hlinkClr xmlns:ahyp="http://schemas.microsoft.com/office/drawing/2018/hyperlinkcolor" val="tx"/>
                    </a:ext>
                  </a:extLst>
                </a:hlinkClick>
              </a:rPr>
              <a:t>Knowledge Services and Maximus Partnership</a:t>
            </a:r>
            <a:endParaRPr lang="en-US" dirty="0">
              <a:solidFill>
                <a:schemeClr val="bg1"/>
              </a:solidFill>
            </a:endParaRPr>
          </a:p>
          <a:p>
            <a:pPr lvl="1" algn="r"/>
            <a:r>
              <a:rPr lang="en-US" dirty="0">
                <a:solidFill>
                  <a:srgbClr val="FFFFFF"/>
                </a:solidFill>
                <a:hlinkClick r:id="rId7" action="ppaction://hlinksldjump">
                  <a:extLst>
                    <a:ext uri="{A12FA001-AC4F-418D-AE19-62706E023703}">
                      <ahyp:hlinkClr xmlns:ahyp="http://schemas.microsoft.com/office/drawing/2018/hyperlinkcolor" val="tx"/>
                    </a:ext>
                  </a:extLst>
                </a:hlinkClick>
              </a:rPr>
              <a:t>Employee </a:t>
            </a:r>
            <a:r>
              <a:rPr lang="en-US" dirty="0">
                <a:solidFill>
                  <a:schemeClr val="bg1"/>
                </a:solidFill>
                <a:hlinkClick r:id="rId7" action="ppaction://hlinksldjump">
                  <a:extLst>
                    <a:ext uri="{A12FA001-AC4F-418D-AE19-62706E023703}">
                      <ahyp:hlinkClr xmlns:ahyp="http://schemas.microsoft.com/office/drawing/2018/hyperlinkcolor" val="tx"/>
                    </a:ext>
                  </a:extLst>
                </a:hlinkClick>
              </a:rPr>
              <a:t>Website</a:t>
            </a:r>
            <a:endParaRPr lang="en-US" dirty="0">
              <a:solidFill>
                <a:schemeClr val="bg1"/>
              </a:solidFill>
            </a:endParaRPr>
          </a:p>
          <a:p>
            <a:pPr lvl="1" algn="r"/>
            <a:r>
              <a:rPr lang="en-US" u="sng" dirty="0">
                <a:solidFill>
                  <a:schemeClr val="bg1"/>
                </a:solidFill>
                <a:ea typeface="Calibri"/>
                <a:cs typeface="Calibri"/>
              </a:rPr>
              <a:t>ADP</a:t>
            </a:r>
          </a:p>
          <a:p>
            <a:pPr lvl="1"/>
            <a:endParaRPr lang="en-US"/>
          </a:p>
          <a:p>
            <a:pPr lvl="1"/>
            <a:endParaRPr lang="en-US"/>
          </a:p>
          <a:p>
            <a:r>
              <a:rPr lang="en-US" dirty="0"/>
              <a:t>	</a:t>
            </a:r>
            <a:endParaRPr lang="en-US" dirty="0">
              <a:ea typeface="Calibri"/>
              <a:cs typeface="Calibri"/>
            </a:endParaRPr>
          </a:p>
          <a:p>
            <a:endParaRPr lang="en-US"/>
          </a:p>
        </p:txBody>
      </p:sp>
    </p:spTree>
    <p:extLst>
      <p:ext uri="{BB962C8B-B14F-4D97-AF65-F5344CB8AC3E}">
        <p14:creationId xmlns:p14="http://schemas.microsoft.com/office/powerpoint/2010/main" val="624471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schemeClr val="tx1"/>
                </a:solidFill>
              </a:rPr>
              <a:t>Time Entry Process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434517"/>
            <a:ext cx="11121616" cy="4521665"/>
          </a:xfrm>
        </p:spPr>
        <p:txBody>
          <a:bodyPr vert="horz" lIns="91440" tIns="45720" rIns="91440" bIns="45720" rtlCol="0" anchor="t">
            <a:normAutofit fontScale="92500" lnSpcReduction="20000"/>
          </a:bodyPr>
          <a:lstStyle/>
          <a:p>
            <a:r>
              <a:rPr lang="en-US" sz="2000">
                <a:highlight>
                  <a:srgbClr val="FFFFFF"/>
                </a:highlight>
                <a:cs typeface="Calibri"/>
              </a:rPr>
              <a:t>All Knowledge Services employees will utilize two different time keeping systems while employed. </a:t>
            </a:r>
            <a:endParaRPr lang="en-US" sz="2000">
              <a:highlight>
                <a:srgbClr val="FFFFFF"/>
              </a:highlight>
            </a:endParaRPr>
          </a:p>
          <a:p>
            <a:r>
              <a:rPr lang="en-US" sz="2000" err="1">
                <a:highlight>
                  <a:srgbClr val="FFFFFF"/>
                </a:highlight>
                <a:cs typeface="Calibri"/>
              </a:rPr>
              <a:t>Deltek</a:t>
            </a:r>
            <a:r>
              <a:rPr lang="en-US" sz="2000">
                <a:highlight>
                  <a:srgbClr val="FFFFFF"/>
                </a:highlight>
                <a:cs typeface="Calibri"/>
              </a:rPr>
              <a:t> is the system used to enter time for Maximus. If you have any questions/concerns, please reach out to your Maximus HR Specialist.</a:t>
            </a:r>
          </a:p>
          <a:p>
            <a:r>
              <a:rPr lang="en-US" sz="2000" err="1">
                <a:highlight>
                  <a:srgbClr val="FFFFFF"/>
                </a:highlight>
              </a:rPr>
              <a:t>dotStaff</a:t>
            </a:r>
            <a:r>
              <a:rPr lang="en-US" sz="2000">
                <a:highlight>
                  <a:srgbClr val="FFFFFF"/>
                </a:highlight>
              </a:rPr>
              <a:t> is the system used to enter your time worked each week to ensure you are paid on a weekly basis through Knowledge Services.</a:t>
            </a:r>
            <a:endParaRPr lang="en-US"/>
          </a:p>
          <a:p>
            <a:r>
              <a:rPr lang="en-US" sz="2000"/>
              <a:t>In order to activate your new account, an Administrator or User at KS must first create it. </a:t>
            </a:r>
          </a:p>
          <a:p>
            <a:r>
              <a:rPr lang="en-US" sz="2000"/>
              <a:t>Once your account has been created, you should receive an email from “Admin” containing your Login Email as well as your Activation Code. You may not register without your unique Activation Code and Login Email. </a:t>
            </a:r>
            <a:endParaRPr lang="en-US" sz="2000">
              <a:cs typeface="Calibri"/>
            </a:endParaRPr>
          </a:p>
          <a:p>
            <a:pPr lvl="1"/>
            <a:r>
              <a:rPr lang="en-US" sz="1600"/>
              <a:t>Navigate to my.dotStaff.com</a:t>
            </a:r>
            <a:endParaRPr lang="en-US" sz="1600">
              <a:cs typeface="Calibri"/>
            </a:endParaRPr>
          </a:p>
          <a:p>
            <a:pPr lvl="1"/>
            <a:r>
              <a:rPr lang="en-US" sz="1600"/>
              <a:t>Select the </a:t>
            </a:r>
            <a:r>
              <a:rPr lang="en-US" sz="1600" b="1"/>
              <a:t>Activate Account </a:t>
            </a:r>
            <a:r>
              <a:rPr lang="en-US" sz="1600"/>
              <a:t>hyperlink. </a:t>
            </a:r>
            <a:endParaRPr lang="en-US" sz="1600">
              <a:cs typeface="Calibri"/>
            </a:endParaRPr>
          </a:p>
          <a:p>
            <a:pPr lvl="1"/>
            <a:r>
              <a:rPr lang="en-US" sz="1600"/>
              <a:t>Complete the Activate Account Form in its entirety. </a:t>
            </a:r>
            <a:endParaRPr lang="en-US" sz="1600">
              <a:cs typeface="Calibri"/>
            </a:endParaRPr>
          </a:p>
          <a:p>
            <a:pPr lvl="1"/>
            <a:r>
              <a:rPr lang="en-US" sz="1600"/>
              <a:t>Go to the Employee Site for full </a:t>
            </a:r>
            <a:r>
              <a:rPr lang="en-US" sz="1600" err="1"/>
              <a:t>dotStaff</a:t>
            </a:r>
            <a:r>
              <a:rPr lang="en-US" sz="1600"/>
              <a:t> ™ account activation instructions, as well as the </a:t>
            </a:r>
            <a:r>
              <a:rPr lang="en-US" sz="1600" err="1"/>
              <a:t>dotStaff</a:t>
            </a:r>
            <a:r>
              <a:rPr lang="en-US" sz="1600"/>
              <a:t> ™ Time Entry Guide. </a:t>
            </a:r>
            <a:endParaRPr lang="en-US" sz="1600">
              <a:cs typeface="Calibri"/>
            </a:endParaRPr>
          </a:p>
          <a:p>
            <a:pPr marL="0" indent="0">
              <a:buNone/>
            </a:pPr>
            <a:endParaRPr lang="en-US" sz="20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20</a:t>
            </a:fld>
            <a:endParaRPr lang="en-US"/>
          </a:p>
        </p:txBody>
      </p:sp>
    </p:spTree>
    <p:extLst>
      <p:ext uri="{BB962C8B-B14F-4D97-AF65-F5344CB8AC3E}">
        <p14:creationId xmlns:p14="http://schemas.microsoft.com/office/powerpoint/2010/main" val="1023066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F9F94-F1D5-4A7F-A11F-D18B9818BDF0}"/>
              </a:ext>
            </a:extLst>
          </p:cNvPr>
          <p:cNvSpPr>
            <a:spLocks noGrp="1"/>
          </p:cNvSpPr>
          <p:nvPr>
            <p:ph type="title"/>
          </p:nvPr>
        </p:nvSpPr>
        <p:spPr/>
        <p:txBody>
          <a:bodyPr/>
          <a:lstStyle/>
          <a:p>
            <a:r>
              <a:rPr lang="en-US"/>
              <a:t>dotStaff – How are you doing?</a:t>
            </a:r>
          </a:p>
        </p:txBody>
      </p:sp>
      <p:sp>
        <p:nvSpPr>
          <p:cNvPr id="3" name="Content Placeholder 2">
            <a:extLst>
              <a:ext uri="{FF2B5EF4-FFF2-40B4-BE49-F238E27FC236}">
                <a16:creationId xmlns:a16="http://schemas.microsoft.com/office/drawing/2014/main" id="{95C84BC8-2CDD-40FD-8C55-9B5CB70E0AB8}"/>
              </a:ext>
            </a:extLst>
          </p:cNvPr>
          <p:cNvSpPr>
            <a:spLocks noGrp="1"/>
          </p:cNvSpPr>
          <p:nvPr>
            <p:ph sz="half" idx="2"/>
          </p:nvPr>
        </p:nvSpPr>
        <p:spPr>
          <a:xfrm>
            <a:off x="514348" y="1350818"/>
            <a:ext cx="11121616" cy="4838845"/>
          </a:xfrm>
        </p:spPr>
        <p:txBody>
          <a:bodyPr/>
          <a:lstStyle/>
          <a:p>
            <a:r>
              <a:rPr lang="en-US" sz="2000"/>
              <a:t>The first time that you log into dotStaff each week, you will see a pop-up box.  The purpose of this box is for our team to check in with you and see how you are doing at work.</a:t>
            </a:r>
          </a:p>
          <a:p>
            <a:r>
              <a:rPr lang="en-US" sz="2000"/>
              <a:t>The feedback is in the form of a number scale, from 1 being bad and 5 being great. All you will need to do is select the number that most relates to how you are feeling in the office that week and click submit.  If you wish to not answer, you may also select skip.</a:t>
            </a:r>
          </a:p>
          <a:p>
            <a:r>
              <a:rPr lang="en-US" sz="2000"/>
              <a:t>This check-in help us better understand your needs in the moment and allows us more insight on a weekly basis. </a:t>
            </a:r>
          </a:p>
          <a:p>
            <a:endParaRPr lang="en-US"/>
          </a:p>
          <a:p>
            <a:endParaRPr lang="en-US"/>
          </a:p>
        </p:txBody>
      </p:sp>
      <p:sp>
        <p:nvSpPr>
          <p:cNvPr id="5" name="Slide Number Placeholder 4">
            <a:extLst>
              <a:ext uri="{FF2B5EF4-FFF2-40B4-BE49-F238E27FC236}">
                <a16:creationId xmlns:a16="http://schemas.microsoft.com/office/drawing/2014/main" id="{ED1D82EF-C5EE-4767-BC44-EC17B60F8E4A}"/>
              </a:ext>
            </a:extLst>
          </p:cNvPr>
          <p:cNvSpPr>
            <a:spLocks noGrp="1"/>
          </p:cNvSpPr>
          <p:nvPr>
            <p:ph type="sldNum" sz="quarter" idx="16"/>
          </p:nvPr>
        </p:nvSpPr>
        <p:spPr/>
        <p:txBody>
          <a:bodyPr/>
          <a:lstStyle/>
          <a:p>
            <a:fld id="{334599CE-9AC8-493D-9636-F7C5D97DA203}" type="slidenum">
              <a:rPr lang="en-US" smtClean="0"/>
              <a:pPr/>
              <a:t>21</a:t>
            </a:fld>
            <a:endParaRPr lang="en-US"/>
          </a:p>
        </p:txBody>
      </p:sp>
      <p:pic>
        <p:nvPicPr>
          <p:cNvPr id="7" name="Picture 6">
            <a:extLst>
              <a:ext uri="{FF2B5EF4-FFF2-40B4-BE49-F238E27FC236}">
                <a16:creationId xmlns:a16="http://schemas.microsoft.com/office/drawing/2014/main" id="{2E88DEBD-E2CF-4559-A2E6-8ADFD04EB2DA}"/>
              </a:ext>
            </a:extLst>
          </p:cNvPr>
          <p:cNvPicPr>
            <a:picLocks noChangeAspect="1"/>
          </p:cNvPicPr>
          <p:nvPr/>
        </p:nvPicPr>
        <p:blipFill>
          <a:blip r:embed="rId2"/>
          <a:stretch>
            <a:fillRect/>
          </a:stretch>
        </p:blipFill>
        <p:spPr>
          <a:xfrm>
            <a:off x="3676952" y="4018234"/>
            <a:ext cx="4838095" cy="2171429"/>
          </a:xfrm>
          <a:prstGeom prst="rect">
            <a:avLst/>
          </a:prstGeom>
        </p:spPr>
      </p:pic>
    </p:spTree>
    <p:extLst>
      <p:ext uri="{BB962C8B-B14F-4D97-AF65-F5344CB8AC3E}">
        <p14:creationId xmlns:p14="http://schemas.microsoft.com/office/powerpoint/2010/main" val="1683401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Time Submittal - dotStaff™</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166260"/>
            <a:ext cx="11121616" cy="5240240"/>
          </a:xfrm>
        </p:spPr>
        <p:txBody>
          <a:bodyPr>
            <a:noAutofit/>
          </a:bodyPr>
          <a:lstStyle/>
          <a:p>
            <a:r>
              <a:rPr lang="en-US" sz="2000"/>
              <a:t>Notify Knowledge Services if time was entered in dotStaff™ past the deadline each Monday at 10:00 a.m.</a:t>
            </a:r>
          </a:p>
          <a:p>
            <a:r>
              <a:rPr lang="en-US" sz="2000"/>
              <a:t>If you enter time that is not for the current payroll week, notify Knowledge Services because this time is not automatically pulled for payroll.</a:t>
            </a:r>
          </a:p>
          <a:p>
            <a:endParaRPr lang="en-US" sz="20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22</a:t>
            </a:fld>
            <a:endParaRPr lang="en-US"/>
          </a:p>
        </p:txBody>
      </p:sp>
      <p:graphicFrame>
        <p:nvGraphicFramePr>
          <p:cNvPr id="6" name="Content Placeholder 6">
            <a:extLst>
              <a:ext uri="{FF2B5EF4-FFF2-40B4-BE49-F238E27FC236}">
                <a16:creationId xmlns:a16="http://schemas.microsoft.com/office/drawing/2014/main" id="{E0BF52AA-24DB-43FE-BCA8-FF1461EED4BF}"/>
              </a:ext>
            </a:extLst>
          </p:cNvPr>
          <p:cNvGraphicFramePr>
            <a:graphicFrameLocks/>
          </p:cNvGraphicFramePr>
          <p:nvPr>
            <p:extLst>
              <p:ext uri="{D42A27DB-BD31-4B8C-83A1-F6EECF244321}">
                <p14:modId xmlns:p14="http://schemas.microsoft.com/office/powerpoint/2010/main" val="2749662295"/>
              </p:ext>
            </p:extLst>
          </p:nvPr>
        </p:nvGraphicFramePr>
        <p:xfrm>
          <a:off x="1932265" y="2841934"/>
          <a:ext cx="6705599" cy="3314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1362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Time and Pay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35192" y="1045936"/>
            <a:ext cx="11121616" cy="5360564"/>
          </a:xfrm>
        </p:spPr>
        <p:txBody>
          <a:bodyPr vert="horz" lIns="91440" tIns="45720" rIns="91440" bIns="45720" rtlCol="0" anchor="t">
            <a:normAutofit/>
          </a:bodyPr>
          <a:lstStyle/>
          <a:p>
            <a:r>
              <a:rPr lang="en-US" sz="2000" dirty="0"/>
              <a:t>Time is due in </a:t>
            </a:r>
            <a:r>
              <a:rPr lang="en-US" sz="2000" dirty="0" err="1"/>
              <a:t>dotStaff</a:t>
            </a:r>
            <a:r>
              <a:rPr lang="en-US" sz="2000" dirty="0"/>
              <a:t>™ by 10:00 a.m. EST on Mondays</a:t>
            </a:r>
          </a:p>
          <a:p>
            <a:pPr lvl="1"/>
            <a:r>
              <a:rPr lang="en-US" sz="1600" dirty="0"/>
              <a:t>You are expected to report all actual hours worked- no more and no less- for each day worked.</a:t>
            </a:r>
            <a:endParaRPr lang="en-US" sz="1600" dirty="0">
              <a:ea typeface="Calibri"/>
              <a:cs typeface="Calibri"/>
            </a:endParaRPr>
          </a:p>
          <a:p>
            <a:pPr lvl="1"/>
            <a:r>
              <a:rPr lang="en-US" sz="1600" dirty="0"/>
              <a:t>Any time entered late must be brought to your Employee Relations Representative’s attention.</a:t>
            </a:r>
            <a:endParaRPr lang="en-US" sz="1600" dirty="0">
              <a:ea typeface="Calibri"/>
              <a:cs typeface="Calibri"/>
            </a:endParaRPr>
          </a:p>
          <a:p>
            <a:pPr lvl="1"/>
            <a:r>
              <a:rPr lang="en-US" sz="1600" dirty="0"/>
              <a:t>Late time entry can delay the processing of your pay.</a:t>
            </a:r>
            <a:endParaRPr lang="en-US" sz="1600" dirty="0">
              <a:ea typeface="Calibri"/>
              <a:cs typeface="Calibri"/>
            </a:endParaRPr>
          </a:p>
          <a:p>
            <a:r>
              <a:rPr lang="en-US" sz="2000" dirty="0"/>
              <a:t>Paychecks are issued every Friday</a:t>
            </a:r>
            <a:endParaRPr lang="en-US" sz="2000" dirty="0">
              <a:ea typeface="Calibri"/>
              <a:cs typeface="Calibri"/>
            </a:endParaRPr>
          </a:p>
          <a:p>
            <a:pPr lvl="1"/>
            <a:r>
              <a:rPr lang="en-US" sz="1600" spc="-30" dirty="0"/>
              <a:t>For example, you submit time for the week of the 1</a:t>
            </a:r>
            <a:r>
              <a:rPr lang="en-US" sz="1600" spc="-30" baseline="30000" dirty="0"/>
              <a:t>st</a:t>
            </a:r>
            <a:r>
              <a:rPr lang="en-US" sz="1600" spc="-30" dirty="0"/>
              <a:t> by Monday at 10:00am EST on the 9</a:t>
            </a:r>
            <a:r>
              <a:rPr lang="en-US" sz="1600" spc="-30" baseline="30000" dirty="0"/>
              <a:t>th</a:t>
            </a:r>
            <a:r>
              <a:rPr lang="en-US" sz="1600" spc="-30" dirty="0"/>
              <a:t>, you receive your direct deposit on the 13</a:t>
            </a:r>
            <a:r>
              <a:rPr lang="en-US" sz="1600" spc="-30" baseline="30000" dirty="0"/>
              <a:t>th</a:t>
            </a:r>
            <a:r>
              <a:rPr lang="en-US" sz="1600" spc="-30" dirty="0"/>
              <a:t> or your check is mailed on the 11</a:t>
            </a:r>
            <a:r>
              <a:rPr lang="en-US" sz="1600" spc="-30" baseline="30000" dirty="0"/>
              <a:t>th</a:t>
            </a:r>
            <a:r>
              <a:rPr lang="en-US" sz="1600" spc="-30" dirty="0"/>
              <a:t>. </a:t>
            </a:r>
            <a:endParaRPr lang="en-US" sz="1600" spc="-30" dirty="0">
              <a:ea typeface="Calibri"/>
              <a:cs typeface="Calibri"/>
            </a:endParaRPr>
          </a:p>
          <a:p>
            <a:pPr lvl="1"/>
            <a:r>
              <a:rPr lang="en-US" sz="1600" spc="-30" dirty="0"/>
              <a:t>Please Note: If you are set up for direct deposit, the funds will be available in your account by noon each Friday. If you are to receive a live check, those are mailed via USPS on Wednesday afternoon.</a:t>
            </a:r>
          </a:p>
          <a:p>
            <a:pPr lvl="1"/>
            <a:endParaRPr lang="en-US" sz="2100" spc="-30"/>
          </a:p>
          <a:p>
            <a:pPr marL="457200" lvl="1" indent="0">
              <a:buNone/>
            </a:pPr>
            <a:endParaRPr lang="en-US" sz="2100" spc="-30"/>
          </a:p>
          <a:p>
            <a:pPr marL="0" indent="0">
              <a:buNone/>
            </a:pPr>
            <a:endParaRPr lang="en-US" sz="2000"/>
          </a:p>
          <a:p>
            <a:pPr marL="0" indent="0">
              <a:buNone/>
            </a:pPr>
            <a:endParaRPr lang="en-US" sz="2000"/>
          </a:p>
          <a:p>
            <a:pPr marL="0" indent="0">
              <a:buNone/>
            </a:pPr>
            <a:endParaRPr lang="en-US" sz="20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23</a:t>
            </a:fld>
            <a:endParaRPr lang="en-US"/>
          </a:p>
        </p:txBody>
      </p:sp>
      <p:pic>
        <p:nvPicPr>
          <p:cNvPr id="7" name="Picture 6">
            <a:extLst>
              <a:ext uri="{FF2B5EF4-FFF2-40B4-BE49-F238E27FC236}">
                <a16:creationId xmlns:a16="http://schemas.microsoft.com/office/drawing/2014/main" id="{B6793507-FC32-4E7E-AC78-EA9F70EF7DE1}"/>
              </a:ext>
            </a:extLst>
          </p:cNvPr>
          <p:cNvPicPr>
            <a:picLocks noChangeAspect="1"/>
          </p:cNvPicPr>
          <p:nvPr/>
        </p:nvPicPr>
        <p:blipFill>
          <a:blip r:embed="rId2"/>
          <a:stretch>
            <a:fillRect/>
          </a:stretch>
        </p:blipFill>
        <p:spPr>
          <a:xfrm>
            <a:off x="2791190" y="4550879"/>
            <a:ext cx="6567930" cy="2042868"/>
          </a:xfrm>
          <a:prstGeom prst="rect">
            <a:avLst/>
          </a:prstGeom>
        </p:spPr>
      </p:pic>
    </p:spTree>
    <p:extLst>
      <p:ext uri="{BB962C8B-B14F-4D97-AF65-F5344CB8AC3E}">
        <p14:creationId xmlns:p14="http://schemas.microsoft.com/office/powerpoint/2010/main" val="3421260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How to Add a Timesheet in dotStaff™</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24</a:t>
            </a:fld>
            <a:endParaRPr lang="en-US"/>
          </a:p>
        </p:txBody>
      </p:sp>
      <p:sp>
        <p:nvSpPr>
          <p:cNvPr id="8" name="Rounded Rectangle 5">
            <a:extLst>
              <a:ext uri="{FF2B5EF4-FFF2-40B4-BE49-F238E27FC236}">
                <a16:creationId xmlns:a16="http://schemas.microsoft.com/office/drawing/2014/main" id="{DBA253F3-FD41-4F92-8B2B-EFD838410A8A}"/>
              </a:ext>
            </a:extLst>
          </p:cNvPr>
          <p:cNvSpPr/>
          <p:nvPr/>
        </p:nvSpPr>
        <p:spPr>
          <a:xfrm>
            <a:off x="4323694" y="3667128"/>
            <a:ext cx="2819399" cy="990600"/>
          </a:xfrm>
          <a:prstGeom prst="roundRect">
            <a:avLst/>
          </a:prstGeom>
          <a:solidFill>
            <a:srgbClr val="FFFFFF"/>
          </a:solidFill>
          <a:ln>
            <a:solidFill>
              <a:srgbClr val="E4701E"/>
            </a:solidFill>
          </a:ln>
        </p:spPr>
        <p:style>
          <a:lnRef idx="2">
            <a:schemeClr val="accent4"/>
          </a:lnRef>
          <a:fillRef idx="1">
            <a:schemeClr val="lt1"/>
          </a:fillRef>
          <a:effectRef idx="0">
            <a:schemeClr val="accent4"/>
          </a:effectRef>
          <a:fontRef idx="minor">
            <a:schemeClr val="dk1"/>
          </a:fontRef>
        </p:style>
        <p:txBody>
          <a:bodyPr rtlCol="0" anchor="ctr" anchorCtr="0"/>
          <a:lstStyle/>
          <a:p>
            <a:pPr marL="285750" indent="-285750">
              <a:spcBef>
                <a:spcPts val="600"/>
              </a:spcBef>
              <a:spcAft>
                <a:spcPts val="600"/>
              </a:spcAft>
              <a:buFont typeface="Arial" pitchFamily="34" charset="0"/>
              <a:buChar char="•"/>
            </a:pPr>
            <a:r>
              <a:rPr lang="en-US" sz="1600"/>
              <a:t>Go to “Time/Projects”</a:t>
            </a:r>
          </a:p>
          <a:p>
            <a:pPr marL="285750" indent="-285750">
              <a:spcBef>
                <a:spcPts val="600"/>
              </a:spcBef>
              <a:spcAft>
                <a:spcPts val="600"/>
              </a:spcAft>
              <a:buFont typeface="Arial" pitchFamily="34" charset="0"/>
              <a:buChar char="•"/>
            </a:pPr>
            <a:r>
              <a:rPr lang="en-US" sz="1600"/>
              <a:t>Click “Add Time”</a:t>
            </a:r>
          </a:p>
        </p:txBody>
      </p:sp>
      <p:pic>
        <p:nvPicPr>
          <p:cNvPr id="1026" name="Picture 1" descr="image001">
            <a:extLst>
              <a:ext uri="{FF2B5EF4-FFF2-40B4-BE49-F238E27FC236}">
                <a16:creationId xmlns:a16="http://schemas.microsoft.com/office/drawing/2014/main" id="{2325BB72-33AA-4F3D-A63B-498A3FBE8D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551" y="1730377"/>
            <a:ext cx="2038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ABD49D6B-41B0-420C-9D68-EECB2006C92A}"/>
              </a:ext>
            </a:extLst>
          </p:cNvPr>
          <p:cNvCxnSpPr/>
          <p:nvPr/>
        </p:nvCxnSpPr>
        <p:spPr>
          <a:xfrm flipH="1" flipV="1">
            <a:off x="1819827" y="2806701"/>
            <a:ext cx="2133599" cy="1524000"/>
          </a:xfrm>
          <a:prstGeom prst="straightConnector1">
            <a:avLst/>
          </a:prstGeom>
          <a:noFill/>
          <a:ln w="38100" cap="flat" cmpd="sng" algn="ctr">
            <a:solidFill>
              <a:srgbClr val="E4701E"/>
            </a:solidFill>
            <a:prstDash val="solid"/>
            <a:headEnd type="oval"/>
            <a:tailEnd type="arrow"/>
          </a:ln>
          <a:effectLst>
            <a:outerShdw blurRad="50800" dist="25400" algn="bl" rotWithShape="0">
              <a:srgbClr val="000000">
                <a:alpha val="60000"/>
              </a:srgbClr>
            </a:outerShdw>
          </a:effectLst>
        </p:spPr>
      </p:cxnSp>
      <p:cxnSp>
        <p:nvCxnSpPr>
          <p:cNvPr id="9" name="Straight Arrow Connector 8">
            <a:extLst>
              <a:ext uri="{FF2B5EF4-FFF2-40B4-BE49-F238E27FC236}">
                <a16:creationId xmlns:a16="http://schemas.microsoft.com/office/drawing/2014/main" id="{AF698CB2-9447-483C-9650-B47472669D26}"/>
              </a:ext>
            </a:extLst>
          </p:cNvPr>
          <p:cNvCxnSpPr/>
          <p:nvPr/>
        </p:nvCxnSpPr>
        <p:spPr>
          <a:xfrm flipH="1" flipV="1">
            <a:off x="1988434" y="2511425"/>
            <a:ext cx="1869743" cy="1346203"/>
          </a:xfrm>
          <a:prstGeom prst="straightConnector1">
            <a:avLst/>
          </a:prstGeom>
          <a:noFill/>
          <a:ln w="38100" cap="flat" cmpd="sng" algn="ctr">
            <a:solidFill>
              <a:srgbClr val="E4701E"/>
            </a:solidFill>
            <a:prstDash val="solid"/>
            <a:headEnd type="oval"/>
            <a:tailEnd type="arrow"/>
          </a:ln>
          <a:effectLst>
            <a:outerShdw blurRad="50800" dist="25400" algn="bl" rotWithShape="0">
              <a:srgbClr val="000000">
                <a:alpha val="60000"/>
              </a:srgbClr>
            </a:outerShdw>
          </a:effectLst>
        </p:spPr>
      </p:cxnSp>
    </p:spTree>
    <p:extLst>
      <p:ext uri="{BB962C8B-B14F-4D97-AF65-F5344CB8AC3E}">
        <p14:creationId xmlns:p14="http://schemas.microsoft.com/office/powerpoint/2010/main" val="698003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Blank Timesheet</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25</a:t>
            </a:fld>
            <a:endParaRPr lang="en-US"/>
          </a:p>
        </p:txBody>
      </p:sp>
      <p:sp>
        <p:nvSpPr>
          <p:cNvPr id="8" name="Rectangle 7">
            <a:extLst>
              <a:ext uri="{FF2B5EF4-FFF2-40B4-BE49-F238E27FC236}">
                <a16:creationId xmlns:a16="http://schemas.microsoft.com/office/drawing/2014/main" id="{544BAF10-EB33-4142-97A9-537F091DD8B4}"/>
              </a:ext>
            </a:extLst>
          </p:cNvPr>
          <p:cNvSpPr/>
          <p:nvPr/>
        </p:nvSpPr>
        <p:spPr>
          <a:xfrm>
            <a:off x="1448808" y="1218056"/>
            <a:ext cx="3259282" cy="8309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rPr>
              <a:t>You will have the  option to either: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black"/>
                </a:solidFill>
                <a:effectLst/>
                <a:uLnTx/>
                <a:uFillTx/>
              </a:rPr>
              <a:t>Save time as a draft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black"/>
                </a:solidFill>
                <a:effectLst/>
                <a:uLnTx/>
                <a:uFillTx/>
              </a:rPr>
              <a:t>Submit for approval.</a:t>
            </a:r>
          </a:p>
        </p:txBody>
      </p:sp>
      <p:sp>
        <p:nvSpPr>
          <p:cNvPr id="9" name="object 9">
            <a:extLst>
              <a:ext uri="{FF2B5EF4-FFF2-40B4-BE49-F238E27FC236}">
                <a16:creationId xmlns:a16="http://schemas.microsoft.com/office/drawing/2014/main" id="{AA36FEA2-B424-47EE-8AC9-AB8C503D2927}"/>
              </a:ext>
            </a:extLst>
          </p:cNvPr>
          <p:cNvSpPr/>
          <p:nvPr/>
        </p:nvSpPr>
        <p:spPr>
          <a:xfrm>
            <a:off x="1255553" y="1078272"/>
            <a:ext cx="3238500" cy="1063907"/>
          </a:xfrm>
          <a:custGeom>
            <a:avLst/>
            <a:gdLst/>
            <a:ahLst/>
            <a:cxnLst/>
            <a:rect l="l" t="t" r="r" b="b"/>
            <a:pathLst>
              <a:path w="3238500" h="1362710">
                <a:moveTo>
                  <a:pt x="0" y="1362456"/>
                </a:moveTo>
                <a:lnTo>
                  <a:pt x="3238500" y="1362456"/>
                </a:lnTo>
                <a:lnTo>
                  <a:pt x="3238500" y="0"/>
                </a:lnTo>
                <a:lnTo>
                  <a:pt x="0" y="0"/>
                </a:lnTo>
                <a:lnTo>
                  <a:pt x="0" y="1362456"/>
                </a:lnTo>
                <a:close/>
              </a:path>
            </a:pathLst>
          </a:custGeom>
          <a:ln w="28956" cap="rnd">
            <a:solidFill>
              <a:srgbClr val="F07F0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Palatino Linotype"/>
              <a:ea typeface="+mn-ea"/>
              <a:cs typeface="+mn-cs"/>
            </a:endParaRPr>
          </a:p>
        </p:txBody>
      </p:sp>
      <p:sp>
        <p:nvSpPr>
          <p:cNvPr id="18" name="Rounded Rectangle 12">
            <a:extLst>
              <a:ext uri="{FF2B5EF4-FFF2-40B4-BE49-F238E27FC236}">
                <a16:creationId xmlns:a16="http://schemas.microsoft.com/office/drawing/2014/main" id="{505969F8-7417-442F-8D8B-ED3BC88C41CD}"/>
              </a:ext>
            </a:extLst>
          </p:cNvPr>
          <p:cNvSpPr/>
          <p:nvPr/>
        </p:nvSpPr>
        <p:spPr>
          <a:xfrm>
            <a:off x="1901087" y="5538724"/>
            <a:ext cx="7075272" cy="482007"/>
          </a:xfrm>
          <a:prstGeom prst="roundRect">
            <a:avLst/>
          </a:prstGeom>
          <a:solidFill>
            <a:sysClr val="window" lastClr="FFFFFF"/>
          </a:solidFill>
          <a:ln w="25400" cap="flat" cmpd="sng" algn="ctr">
            <a:solidFill>
              <a:srgbClr val="E4701E"/>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a:ea typeface="+mn-ea"/>
                <a:cs typeface="+mn-cs"/>
              </a:rPr>
              <a:t>Only submit Regular Hours – KS submits “PTO Hours” and “Holiday Hours”</a:t>
            </a:r>
          </a:p>
        </p:txBody>
      </p:sp>
      <p:sp>
        <p:nvSpPr>
          <p:cNvPr id="19" name="Rounded Rectangle 6">
            <a:extLst>
              <a:ext uri="{FF2B5EF4-FFF2-40B4-BE49-F238E27FC236}">
                <a16:creationId xmlns:a16="http://schemas.microsoft.com/office/drawing/2014/main" id="{9AAC134C-B3F1-4E1F-89C5-96D344FF8EE7}"/>
              </a:ext>
            </a:extLst>
          </p:cNvPr>
          <p:cNvSpPr/>
          <p:nvPr/>
        </p:nvSpPr>
        <p:spPr>
          <a:xfrm>
            <a:off x="6367246" y="774855"/>
            <a:ext cx="3224568" cy="1367324"/>
          </a:xfrm>
          <a:prstGeom prst="roundRect">
            <a:avLst/>
          </a:prstGeom>
          <a:solidFill>
            <a:sysClr val="window" lastClr="FFFFFF"/>
          </a:solidFill>
          <a:ln w="25400" cap="flat" cmpd="sng" algn="ctr">
            <a:solidFill>
              <a:srgbClr val="E4701E"/>
            </a:solidFill>
            <a:prstDash val="solid"/>
          </a:ln>
          <a:effectLst/>
        </p:spPr>
        <p:txBody>
          <a:bodyPr rtlCol="0" anchor="ctr" anchorCtr="0"/>
          <a:lstStyle/>
          <a:p>
            <a:pPr marL="571500" marR="0" lvl="0" indent="-342900" defTabSz="914400" eaLnBrk="1" fontAlgn="auto" latinLnBrk="0" hangingPunct="1">
              <a:lnSpc>
                <a:spcPct val="100000"/>
              </a:lnSpc>
              <a:spcBef>
                <a:spcPts val="600"/>
              </a:spcBef>
              <a:spcAft>
                <a:spcPts val="20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a:ea typeface="+mn-ea"/>
                <a:cs typeface="+mn-cs"/>
              </a:rPr>
              <a:t>Easily enter your shift times</a:t>
            </a:r>
          </a:p>
          <a:p>
            <a:pPr marL="571500" marR="0" lvl="0" indent="-342900" defTabSz="914400" eaLnBrk="1" fontAlgn="auto" latinLnBrk="0" hangingPunct="1">
              <a:lnSpc>
                <a:spcPct val="100000"/>
              </a:lnSpc>
              <a:spcBef>
                <a:spcPts val="400"/>
              </a:spcBef>
              <a:spcAft>
                <a:spcPts val="400"/>
              </a:spcAft>
              <a:buClrTx/>
              <a:buSzTx/>
              <a:buFont typeface="Arial" pitchFamily="34" charset="0"/>
              <a:buChar char="•"/>
              <a:tabLst/>
              <a:defRPr/>
            </a:pPr>
            <a:r>
              <a:rPr kumimoji="0" lang="en-US" sz="1600" b="0" i="0" u="none" strike="noStrike" kern="0" cap="none" spc="0" normalizeH="0" baseline="0" noProof="0">
                <a:ln>
                  <a:noFill/>
                </a:ln>
                <a:solidFill>
                  <a:prstClr val="black"/>
                </a:solidFill>
                <a:effectLst/>
                <a:uLnTx/>
                <a:uFillTx/>
                <a:latin typeface="Calibri"/>
                <a:ea typeface="+mn-ea"/>
                <a:cs typeface="+mn-cs"/>
              </a:rPr>
              <a:t>Time In  </a:t>
            </a:r>
            <a:r>
              <a:rPr kumimoji="0" lang="en-US" sz="1600" b="0" i="0" u="none" strike="noStrike" kern="0" cap="none" spc="0" normalizeH="0" baseline="0" noProof="0">
                <a:ln>
                  <a:noFill/>
                </a:ln>
                <a:solidFill>
                  <a:prstClr val="black"/>
                </a:solidFill>
                <a:effectLst/>
                <a:uLnTx/>
                <a:uFillTx/>
                <a:latin typeface="Calibri"/>
                <a:ea typeface="+mn-ea"/>
                <a:cs typeface="+mn-cs"/>
                <a:sym typeface="Wingdings" pitchFamily="2" charset="2"/>
              </a:rPr>
              <a:t> </a:t>
            </a:r>
            <a:r>
              <a:rPr kumimoji="0" lang="en-US" sz="1600" b="0" i="0" u="none" strike="noStrike" kern="0" cap="none" spc="0" normalizeH="0" baseline="0" noProof="0">
                <a:ln>
                  <a:noFill/>
                </a:ln>
                <a:solidFill>
                  <a:prstClr val="black"/>
                </a:solidFill>
                <a:effectLst/>
                <a:uLnTx/>
                <a:uFillTx/>
                <a:latin typeface="Calibri"/>
                <a:ea typeface="+mn-ea"/>
                <a:cs typeface="+mn-cs"/>
              </a:rPr>
              <a:t> Break Out</a:t>
            </a:r>
          </a:p>
          <a:p>
            <a:pPr marL="571500" marR="0" lvl="0" indent="-342900" defTabSz="914400" eaLnBrk="1" fontAlgn="auto" latinLnBrk="0" hangingPunct="1">
              <a:lnSpc>
                <a:spcPct val="100000"/>
              </a:lnSpc>
              <a:spcBef>
                <a:spcPts val="400"/>
              </a:spcBef>
              <a:spcAft>
                <a:spcPts val="400"/>
              </a:spcAft>
              <a:buClrTx/>
              <a:buSzTx/>
              <a:buFont typeface="Arial" pitchFamily="34" charset="0"/>
              <a:buChar char="•"/>
              <a:tabLst/>
              <a:defRPr/>
            </a:pPr>
            <a:r>
              <a:rPr kumimoji="0" lang="en-US" sz="1600" b="0" i="0" u="none" strike="noStrike" kern="0" cap="none" spc="0" normalizeH="0" baseline="0" noProof="0">
                <a:ln>
                  <a:noFill/>
                </a:ln>
                <a:solidFill>
                  <a:prstClr val="black"/>
                </a:solidFill>
                <a:effectLst/>
                <a:uLnTx/>
                <a:uFillTx/>
                <a:latin typeface="Calibri"/>
                <a:ea typeface="+mn-ea"/>
                <a:cs typeface="+mn-cs"/>
              </a:rPr>
              <a:t>Break In   </a:t>
            </a:r>
            <a:r>
              <a:rPr kumimoji="0" lang="en-US" sz="1600" b="0" i="0" u="none" strike="noStrike" kern="0" cap="none" spc="0" normalizeH="0" baseline="0" noProof="0">
                <a:ln>
                  <a:noFill/>
                </a:ln>
                <a:solidFill>
                  <a:prstClr val="black"/>
                </a:solidFill>
                <a:effectLst/>
                <a:uLnTx/>
                <a:uFillTx/>
                <a:latin typeface="Calibri"/>
                <a:ea typeface="+mn-ea"/>
                <a:cs typeface="+mn-cs"/>
                <a:sym typeface="Wingdings" pitchFamily="2" charset="2"/>
              </a:rPr>
              <a:t>  Time Out </a:t>
            </a:r>
            <a:endParaRPr kumimoji="0" lang="en-US" sz="1600" b="0" i="0" u="none" strike="noStrike" kern="0" cap="none" spc="0" normalizeH="0" baseline="0" noProof="0">
              <a:ln>
                <a:noFill/>
              </a:ln>
              <a:solidFill>
                <a:prstClr val="black"/>
              </a:solidFill>
              <a:effectLst/>
              <a:uLnTx/>
              <a:uFillTx/>
              <a:latin typeface="Calibri"/>
              <a:ea typeface="+mn-ea"/>
              <a:cs typeface="+mn-cs"/>
            </a:endParaRPr>
          </a:p>
        </p:txBody>
      </p:sp>
      <p:pic>
        <p:nvPicPr>
          <p:cNvPr id="2050" name="Picture 2" descr="image002">
            <a:extLst>
              <a:ext uri="{FF2B5EF4-FFF2-40B4-BE49-F238E27FC236}">
                <a16:creationId xmlns:a16="http://schemas.microsoft.com/office/drawing/2014/main" id="{759F92D3-46C1-43FB-A0FB-E25A40FEA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0777" y="2648005"/>
            <a:ext cx="842962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bject 25">
            <a:extLst>
              <a:ext uri="{FF2B5EF4-FFF2-40B4-BE49-F238E27FC236}">
                <a16:creationId xmlns:a16="http://schemas.microsoft.com/office/drawing/2014/main" id="{414EA02F-C58B-41E5-81D3-CF89537E6FD3}"/>
              </a:ext>
            </a:extLst>
          </p:cNvPr>
          <p:cNvSpPr/>
          <p:nvPr/>
        </p:nvSpPr>
        <p:spPr>
          <a:xfrm>
            <a:off x="4531713" y="1905299"/>
            <a:ext cx="1716687" cy="967773"/>
          </a:xfrm>
          <a:custGeom>
            <a:avLst/>
            <a:gdLst/>
            <a:ahLst/>
            <a:cxnLst/>
            <a:rect l="l" t="t" r="r" b="b"/>
            <a:pathLst>
              <a:path w="421004" h="1567179">
                <a:moveTo>
                  <a:pt x="0" y="0"/>
                </a:moveTo>
                <a:lnTo>
                  <a:pt x="420623" y="0"/>
                </a:lnTo>
                <a:lnTo>
                  <a:pt x="420623" y="1566672"/>
                </a:lnTo>
              </a:path>
            </a:pathLst>
          </a:custGeom>
          <a:ln w="38100">
            <a:solidFill>
              <a:srgbClr val="F07F0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Palatino Linotype"/>
              <a:ea typeface="+mn-ea"/>
              <a:cs typeface="+mn-cs"/>
            </a:endParaRPr>
          </a:p>
        </p:txBody>
      </p:sp>
      <p:sp>
        <p:nvSpPr>
          <p:cNvPr id="16" name="object 30">
            <a:extLst>
              <a:ext uri="{FF2B5EF4-FFF2-40B4-BE49-F238E27FC236}">
                <a16:creationId xmlns:a16="http://schemas.microsoft.com/office/drawing/2014/main" id="{714EF752-37AC-4B94-AD8C-0806F4AAC786}"/>
              </a:ext>
            </a:extLst>
          </p:cNvPr>
          <p:cNvSpPr/>
          <p:nvPr/>
        </p:nvSpPr>
        <p:spPr>
          <a:xfrm>
            <a:off x="5330825" y="2946175"/>
            <a:ext cx="765175" cy="175260"/>
          </a:xfrm>
          <a:custGeom>
            <a:avLst/>
            <a:gdLst/>
            <a:ahLst/>
            <a:cxnLst/>
            <a:rect l="l" t="t" r="r" b="b"/>
            <a:pathLst>
              <a:path w="765175" h="175260">
                <a:moveTo>
                  <a:pt x="0" y="29210"/>
                </a:moveTo>
                <a:lnTo>
                  <a:pt x="32461" y="0"/>
                </a:lnTo>
                <a:lnTo>
                  <a:pt x="732586" y="0"/>
                </a:lnTo>
                <a:lnTo>
                  <a:pt x="765048" y="29210"/>
                </a:lnTo>
                <a:lnTo>
                  <a:pt x="765048" y="146050"/>
                </a:lnTo>
                <a:lnTo>
                  <a:pt x="732586" y="175260"/>
                </a:lnTo>
                <a:lnTo>
                  <a:pt x="32461" y="175260"/>
                </a:lnTo>
                <a:lnTo>
                  <a:pt x="0" y="146050"/>
                </a:lnTo>
                <a:lnTo>
                  <a:pt x="0" y="29210"/>
                </a:lnTo>
                <a:close/>
              </a:path>
            </a:pathLst>
          </a:custGeom>
          <a:ln w="38100">
            <a:solidFill>
              <a:srgbClr val="FF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Palatino Linotype"/>
              <a:ea typeface="+mn-ea"/>
              <a:cs typeface="+mn-cs"/>
            </a:endParaRPr>
          </a:p>
        </p:txBody>
      </p:sp>
      <p:sp>
        <p:nvSpPr>
          <p:cNvPr id="12" name="object 31">
            <a:extLst>
              <a:ext uri="{FF2B5EF4-FFF2-40B4-BE49-F238E27FC236}">
                <a16:creationId xmlns:a16="http://schemas.microsoft.com/office/drawing/2014/main" id="{77810933-1468-48A9-AE0D-1A075B6B46EC}"/>
              </a:ext>
            </a:extLst>
          </p:cNvPr>
          <p:cNvSpPr/>
          <p:nvPr/>
        </p:nvSpPr>
        <p:spPr>
          <a:xfrm>
            <a:off x="6096000" y="2944435"/>
            <a:ext cx="1000125" cy="166370"/>
          </a:xfrm>
          <a:custGeom>
            <a:avLst/>
            <a:gdLst/>
            <a:ahLst/>
            <a:cxnLst/>
            <a:rect l="l" t="t" r="r" b="b"/>
            <a:pathLst>
              <a:path w="1000125" h="166370">
                <a:moveTo>
                  <a:pt x="0" y="27686"/>
                </a:moveTo>
                <a:lnTo>
                  <a:pt x="31140" y="990"/>
                </a:lnTo>
                <a:lnTo>
                  <a:pt x="42418" y="0"/>
                </a:lnTo>
                <a:lnTo>
                  <a:pt x="957326" y="0"/>
                </a:lnTo>
                <a:lnTo>
                  <a:pt x="993952" y="13703"/>
                </a:lnTo>
                <a:lnTo>
                  <a:pt x="999744" y="27686"/>
                </a:lnTo>
                <a:lnTo>
                  <a:pt x="999744" y="138430"/>
                </a:lnTo>
                <a:lnTo>
                  <a:pt x="968603" y="165125"/>
                </a:lnTo>
                <a:lnTo>
                  <a:pt x="957326" y="166116"/>
                </a:lnTo>
                <a:lnTo>
                  <a:pt x="42418" y="166116"/>
                </a:lnTo>
                <a:lnTo>
                  <a:pt x="5791" y="152400"/>
                </a:lnTo>
                <a:lnTo>
                  <a:pt x="0" y="138430"/>
                </a:lnTo>
                <a:lnTo>
                  <a:pt x="0" y="27686"/>
                </a:lnTo>
                <a:close/>
              </a:path>
            </a:pathLst>
          </a:custGeom>
          <a:ln w="38099">
            <a:solidFill>
              <a:srgbClr val="FF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a:solidFill>
                <a:sysClr val="windowText" lastClr="000000"/>
              </a:solidFill>
              <a:latin typeface="Palatino Linotype"/>
            </a:endParaRPr>
          </a:p>
        </p:txBody>
      </p:sp>
      <p:cxnSp>
        <p:nvCxnSpPr>
          <p:cNvPr id="20" name="Elbow Connector 7">
            <a:extLst>
              <a:ext uri="{FF2B5EF4-FFF2-40B4-BE49-F238E27FC236}">
                <a16:creationId xmlns:a16="http://schemas.microsoft.com/office/drawing/2014/main" id="{D35C5EF7-B949-442A-A57A-3AFEB3761167}"/>
              </a:ext>
            </a:extLst>
          </p:cNvPr>
          <p:cNvCxnSpPr>
            <a:cxnSpLocks/>
          </p:cNvCxnSpPr>
          <p:nvPr/>
        </p:nvCxnSpPr>
        <p:spPr>
          <a:xfrm rot="16200000" flipH="1">
            <a:off x="8677461" y="2545108"/>
            <a:ext cx="2236569" cy="407863"/>
          </a:xfrm>
          <a:prstGeom prst="bentConnector3">
            <a:avLst>
              <a:gd name="adj1" fmla="val -261"/>
            </a:avLst>
          </a:prstGeom>
          <a:solidFill>
            <a:srgbClr val="EA9036"/>
          </a:solidFill>
          <a:ln w="38100" cap="rnd" cmpd="sng" algn="ctr">
            <a:solidFill>
              <a:srgbClr val="E4701E"/>
            </a:solidFill>
            <a:prstDash val="solid"/>
            <a:headEnd type="oval"/>
            <a:tailEnd type="arrow"/>
          </a:ln>
          <a:effectLst>
            <a:outerShdw blurRad="50800" dist="25400" algn="bl" rotWithShape="0">
              <a:srgbClr val="000000">
                <a:alpha val="60000"/>
              </a:srgbClr>
            </a:outerShdw>
          </a:effectLst>
        </p:spPr>
      </p:cxnSp>
      <p:sp>
        <p:nvSpPr>
          <p:cNvPr id="21" name="Rounded Rectangle 8">
            <a:extLst>
              <a:ext uri="{FF2B5EF4-FFF2-40B4-BE49-F238E27FC236}">
                <a16:creationId xmlns:a16="http://schemas.microsoft.com/office/drawing/2014/main" id="{EBB04159-4472-4264-B3C8-16832264C231}"/>
              </a:ext>
            </a:extLst>
          </p:cNvPr>
          <p:cNvSpPr/>
          <p:nvPr/>
        </p:nvSpPr>
        <p:spPr>
          <a:xfrm>
            <a:off x="5771161" y="3934825"/>
            <a:ext cx="4739241" cy="1382390"/>
          </a:xfrm>
          <a:prstGeom prst="roundRect">
            <a:avLst>
              <a:gd name="adj" fmla="val 9449"/>
            </a:avLst>
          </a:prstGeom>
          <a:noFill/>
          <a:ln w="38100" cap="flat" cmpd="sng" algn="ctr">
            <a:solidFill>
              <a:srgbClr val="E4701E"/>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4" name="object 25">
            <a:extLst>
              <a:ext uri="{FF2B5EF4-FFF2-40B4-BE49-F238E27FC236}">
                <a16:creationId xmlns:a16="http://schemas.microsoft.com/office/drawing/2014/main" id="{3CA161C9-5FC9-4C88-8613-7C65A20600F4}"/>
              </a:ext>
            </a:extLst>
          </p:cNvPr>
          <p:cNvSpPr/>
          <p:nvPr/>
        </p:nvSpPr>
        <p:spPr>
          <a:xfrm>
            <a:off x="4531713" y="1670607"/>
            <a:ext cx="1239448" cy="1191835"/>
          </a:xfrm>
          <a:custGeom>
            <a:avLst/>
            <a:gdLst/>
            <a:ahLst/>
            <a:cxnLst/>
            <a:rect l="l" t="t" r="r" b="b"/>
            <a:pathLst>
              <a:path w="421004" h="1567179">
                <a:moveTo>
                  <a:pt x="0" y="0"/>
                </a:moveTo>
                <a:lnTo>
                  <a:pt x="420623" y="0"/>
                </a:lnTo>
                <a:lnTo>
                  <a:pt x="420623" y="1566672"/>
                </a:lnTo>
              </a:path>
            </a:pathLst>
          </a:custGeom>
          <a:ln w="38100">
            <a:solidFill>
              <a:srgbClr val="F07F0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Palatino Linotype"/>
              <a:ea typeface="+mn-ea"/>
              <a:cs typeface="+mn-cs"/>
            </a:endParaRPr>
          </a:p>
        </p:txBody>
      </p:sp>
    </p:spTree>
    <p:extLst>
      <p:ext uri="{BB962C8B-B14F-4D97-AF65-F5344CB8AC3E}">
        <p14:creationId xmlns:p14="http://schemas.microsoft.com/office/powerpoint/2010/main" val="3002262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Time Entered</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26</a:t>
            </a:fld>
            <a:endParaRPr lang="en-US"/>
          </a:p>
        </p:txBody>
      </p:sp>
      <p:pic>
        <p:nvPicPr>
          <p:cNvPr id="3074" name="Picture 3" descr="image003">
            <a:extLst>
              <a:ext uri="{FF2B5EF4-FFF2-40B4-BE49-F238E27FC236}">
                <a16:creationId xmlns:a16="http://schemas.microsoft.com/office/drawing/2014/main" id="{C9D479C8-DC5A-4C14-AA08-49040FDAD6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94" y="2302982"/>
            <a:ext cx="6662641" cy="294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5">
            <a:extLst>
              <a:ext uri="{FF2B5EF4-FFF2-40B4-BE49-F238E27FC236}">
                <a16:creationId xmlns:a16="http://schemas.microsoft.com/office/drawing/2014/main" id="{09CD8E54-FC2B-497C-97AF-89B3FC941F0E}"/>
              </a:ext>
            </a:extLst>
          </p:cNvPr>
          <p:cNvSpPr/>
          <p:nvPr/>
        </p:nvSpPr>
        <p:spPr>
          <a:xfrm>
            <a:off x="2444560" y="1426128"/>
            <a:ext cx="2999895" cy="656156"/>
          </a:xfrm>
          <a:prstGeom prst="roundRect">
            <a:avLst/>
          </a:prstGeom>
          <a:solidFill>
            <a:srgbClr val="FFFFFF"/>
          </a:solidFill>
          <a:ln>
            <a:solidFill>
              <a:srgbClr val="E4701E"/>
            </a:solidFill>
          </a:ln>
        </p:spPr>
        <p:style>
          <a:lnRef idx="2">
            <a:schemeClr val="accent4"/>
          </a:lnRef>
          <a:fillRef idx="1">
            <a:schemeClr val="lt1"/>
          </a:fillRef>
          <a:effectRef idx="0">
            <a:schemeClr val="accent4"/>
          </a:effectRef>
          <a:fontRef idx="minor">
            <a:schemeClr val="dk1"/>
          </a:fontRef>
        </p:style>
        <p:txBody>
          <a:bodyPr rtlCol="0" anchor="ctr" anchorCtr="0"/>
          <a:lstStyle/>
          <a:p>
            <a:pPr>
              <a:spcBef>
                <a:spcPts val="600"/>
              </a:spcBef>
              <a:spcAft>
                <a:spcPts val="600"/>
              </a:spcAft>
            </a:pPr>
            <a:r>
              <a:rPr lang="en-US" sz="1200"/>
              <a:t>As you successfully submit your time, a bar graph will appear with daily hours entered.</a:t>
            </a:r>
          </a:p>
        </p:txBody>
      </p:sp>
      <p:sp>
        <p:nvSpPr>
          <p:cNvPr id="9" name="object 31">
            <a:extLst>
              <a:ext uri="{FF2B5EF4-FFF2-40B4-BE49-F238E27FC236}">
                <a16:creationId xmlns:a16="http://schemas.microsoft.com/office/drawing/2014/main" id="{0799B57F-4BE7-4BBF-960D-8368B04A93D6}"/>
              </a:ext>
            </a:extLst>
          </p:cNvPr>
          <p:cNvSpPr/>
          <p:nvPr/>
        </p:nvSpPr>
        <p:spPr>
          <a:xfrm>
            <a:off x="5712903" y="2082284"/>
            <a:ext cx="3521531" cy="1346716"/>
          </a:xfrm>
          <a:custGeom>
            <a:avLst/>
            <a:gdLst/>
            <a:ahLst/>
            <a:cxnLst/>
            <a:rect l="l" t="t" r="r" b="b"/>
            <a:pathLst>
              <a:path w="1000125" h="166370">
                <a:moveTo>
                  <a:pt x="0" y="27686"/>
                </a:moveTo>
                <a:lnTo>
                  <a:pt x="31140" y="990"/>
                </a:lnTo>
                <a:lnTo>
                  <a:pt x="42418" y="0"/>
                </a:lnTo>
                <a:lnTo>
                  <a:pt x="957326" y="0"/>
                </a:lnTo>
                <a:lnTo>
                  <a:pt x="993952" y="13703"/>
                </a:lnTo>
                <a:lnTo>
                  <a:pt x="999744" y="27686"/>
                </a:lnTo>
                <a:lnTo>
                  <a:pt x="999744" y="138430"/>
                </a:lnTo>
                <a:lnTo>
                  <a:pt x="968603" y="165125"/>
                </a:lnTo>
                <a:lnTo>
                  <a:pt x="957326" y="166116"/>
                </a:lnTo>
                <a:lnTo>
                  <a:pt x="42418" y="166116"/>
                </a:lnTo>
                <a:lnTo>
                  <a:pt x="5791" y="152400"/>
                </a:lnTo>
                <a:lnTo>
                  <a:pt x="0" y="138430"/>
                </a:lnTo>
                <a:lnTo>
                  <a:pt x="0" y="27686"/>
                </a:lnTo>
                <a:close/>
              </a:path>
            </a:pathLst>
          </a:custGeom>
          <a:ln w="38099">
            <a:solidFill>
              <a:srgbClr val="FF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a:solidFill>
                <a:sysClr val="windowText" lastClr="000000"/>
              </a:solidFill>
              <a:latin typeface="Palatino Linotype"/>
            </a:endParaRPr>
          </a:p>
        </p:txBody>
      </p:sp>
      <p:sp>
        <p:nvSpPr>
          <p:cNvPr id="10" name="object 31">
            <a:extLst>
              <a:ext uri="{FF2B5EF4-FFF2-40B4-BE49-F238E27FC236}">
                <a16:creationId xmlns:a16="http://schemas.microsoft.com/office/drawing/2014/main" id="{71E6EF39-E735-4D7F-A5DE-21A321DE5C58}"/>
              </a:ext>
            </a:extLst>
          </p:cNvPr>
          <p:cNvSpPr/>
          <p:nvPr/>
        </p:nvSpPr>
        <p:spPr>
          <a:xfrm>
            <a:off x="8012884" y="4203342"/>
            <a:ext cx="1131115" cy="276138"/>
          </a:xfrm>
          <a:custGeom>
            <a:avLst/>
            <a:gdLst/>
            <a:ahLst/>
            <a:cxnLst/>
            <a:rect l="l" t="t" r="r" b="b"/>
            <a:pathLst>
              <a:path w="1000125" h="166370">
                <a:moveTo>
                  <a:pt x="0" y="27686"/>
                </a:moveTo>
                <a:lnTo>
                  <a:pt x="31140" y="990"/>
                </a:lnTo>
                <a:lnTo>
                  <a:pt x="42418" y="0"/>
                </a:lnTo>
                <a:lnTo>
                  <a:pt x="957326" y="0"/>
                </a:lnTo>
                <a:lnTo>
                  <a:pt x="993952" y="13703"/>
                </a:lnTo>
                <a:lnTo>
                  <a:pt x="999744" y="27686"/>
                </a:lnTo>
                <a:lnTo>
                  <a:pt x="999744" y="138430"/>
                </a:lnTo>
                <a:lnTo>
                  <a:pt x="968603" y="165125"/>
                </a:lnTo>
                <a:lnTo>
                  <a:pt x="957326" y="166116"/>
                </a:lnTo>
                <a:lnTo>
                  <a:pt x="42418" y="166116"/>
                </a:lnTo>
                <a:lnTo>
                  <a:pt x="5791" y="152400"/>
                </a:lnTo>
                <a:lnTo>
                  <a:pt x="0" y="138430"/>
                </a:lnTo>
                <a:lnTo>
                  <a:pt x="0" y="27686"/>
                </a:lnTo>
                <a:close/>
              </a:path>
            </a:pathLst>
          </a:custGeom>
          <a:ln w="38099">
            <a:solidFill>
              <a:srgbClr val="FF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a:solidFill>
                <a:sysClr val="windowText" lastClr="000000"/>
              </a:solidFill>
              <a:latin typeface="Palatino Linotype"/>
            </a:endParaRPr>
          </a:p>
        </p:txBody>
      </p:sp>
      <p:cxnSp>
        <p:nvCxnSpPr>
          <p:cNvPr id="11" name="Straight Arrow Connector 10">
            <a:extLst>
              <a:ext uri="{FF2B5EF4-FFF2-40B4-BE49-F238E27FC236}">
                <a16:creationId xmlns:a16="http://schemas.microsoft.com/office/drawing/2014/main" id="{D81C54AE-A53E-4338-8A1A-B45E05CB6935}"/>
              </a:ext>
            </a:extLst>
          </p:cNvPr>
          <p:cNvCxnSpPr>
            <a:cxnSpLocks/>
          </p:cNvCxnSpPr>
          <p:nvPr/>
        </p:nvCxnSpPr>
        <p:spPr>
          <a:xfrm>
            <a:off x="4622334" y="2155971"/>
            <a:ext cx="1031846" cy="738231"/>
          </a:xfrm>
          <a:prstGeom prst="straightConnector1">
            <a:avLst/>
          </a:prstGeom>
          <a:noFill/>
          <a:ln w="38100" cap="flat" cmpd="sng" algn="ctr">
            <a:solidFill>
              <a:srgbClr val="E4701E"/>
            </a:solidFill>
            <a:prstDash val="solid"/>
            <a:headEnd type="oval"/>
            <a:tailEnd type="arrow"/>
          </a:ln>
          <a:effectLst>
            <a:outerShdw blurRad="50800" dist="25400" algn="bl" rotWithShape="0">
              <a:srgbClr val="000000">
                <a:alpha val="60000"/>
              </a:srgbClr>
            </a:outerShdw>
          </a:effectLst>
        </p:spPr>
      </p:cxnSp>
      <p:sp>
        <p:nvSpPr>
          <p:cNvPr id="15" name="Rounded Rectangle 5">
            <a:extLst>
              <a:ext uri="{FF2B5EF4-FFF2-40B4-BE49-F238E27FC236}">
                <a16:creationId xmlns:a16="http://schemas.microsoft.com/office/drawing/2014/main" id="{E31DF041-550E-44A9-B620-6C43C19CCDA6}"/>
              </a:ext>
            </a:extLst>
          </p:cNvPr>
          <p:cNvSpPr/>
          <p:nvPr/>
        </p:nvSpPr>
        <p:spPr>
          <a:xfrm>
            <a:off x="8149612" y="1160921"/>
            <a:ext cx="2496417" cy="656156"/>
          </a:xfrm>
          <a:prstGeom prst="roundRect">
            <a:avLst/>
          </a:prstGeom>
          <a:solidFill>
            <a:srgbClr val="FFFFFF"/>
          </a:solidFill>
          <a:ln>
            <a:solidFill>
              <a:srgbClr val="E4701E"/>
            </a:solidFill>
          </a:ln>
        </p:spPr>
        <p:style>
          <a:lnRef idx="2">
            <a:schemeClr val="accent4"/>
          </a:lnRef>
          <a:fillRef idx="1">
            <a:schemeClr val="lt1"/>
          </a:fillRef>
          <a:effectRef idx="0">
            <a:schemeClr val="accent4"/>
          </a:effectRef>
          <a:fontRef idx="minor">
            <a:schemeClr val="dk1"/>
          </a:fontRef>
        </p:style>
        <p:txBody>
          <a:bodyPr rtlCol="0" anchor="ctr" anchorCtr="0"/>
          <a:lstStyle/>
          <a:p>
            <a:pPr>
              <a:spcBef>
                <a:spcPts val="600"/>
              </a:spcBef>
              <a:spcAft>
                <a:spcPts val="600"/>
              </a:spcAft>
            </a:pPr>
            <a:r>
              <a:rPr lang="en-US" sz="1200"/>
              <a:t>You will see awaiting approval once time is submitted for the week.</a:t>
            </a:r>
          </a:p>
        </p:txBody>
      </p:sp>
      <p:cxnSp>
        <p:nvCxnSpPr>
          <p:cNvPr id="20" name="Straight Arrow Connector 19">
            <a:extLst>
              <a:ext uri="{FF2B5EF4-FFF2-40B4-BE49-F238E27FC236}">
                <a16:creationId xmlns:a16="http://schemas.microsoft.com/office/drawing/2014/main" id="{9314C0E6-A0BF-42D5-9E82-309E905046C4}"/>
              </a:ext>
            </a:extLst>
          </p:cNvPr>
          <p:cNvCxnSpPr>
            <a:cxnSpLocks/>
          </p:cNvCxnSpPr>
          <p:nvPr/>
        </p:nvCxnSpPr>
        <p:spPr>
          <a:xfrm flipH="1">
            <a:off x="9175437" y="1916266"/>
            <a:ext cx="444769" cy="2287076"/>
          </a:xfrm>
          <a:prstGeom prst="straightConnector1">
            <a:avLst/>
          </a:prstGeom>
          <a:noFill/>
          <a:ln w="38100" cap="flat" cmpd="sng" algn="ctr">
            <a:solidFill>
              <a:srgbClr val="E4701E"/>
            </a:solidFill>
            <a:prstDash val="solid"/>
            <a:headEnd type="oval"/>
            <a:tailEnd type="arrow"/>
          </a:ln>
          <a:effectLst>
            <a:outerShdw blurRad="50800" dist="25400" algn="bl" rotWithShape="0">
              <a:srgbClr val="000000">
                <a:alpha val="60000"/>
              </a:srgbClr>
            </a:outerShdw>
          </a:effectLst>
        </p:spPr>
      </p:cxnSp>
    </p:spTree>
    <p:extLst>
      <p:ext uri="{BB962C8B-B14F-4D97-AF65-F5344CB8AC3E}">
        <p14:creationId xmlns:p14="http://schemas.microsoft.com/office/powerpoint/2010/main" val="2982546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Payment Options	</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27</a:t>
            </a:fld>
            <a:endParaRPr lang="en-US"/>
          </a:p>
        </p:txBody>
      </p:sp>
      <p:sp>
        <p:nvSpPr>
          <p:cNvPr id="6" name="Content Placeholder 2">
            <a:extLst>
              <a:ext uri="{FF2B5EF4-FFF2-40B4-BE49-F238E27FC236}">
                <a16:creationId xmlns:a16="http://schemas.microsoft.com/office/drawing/2014/main" id="{2BBD7947-48A0-4BAB-B91A-FC843E542C7D}"/>
              </a:ext>
            </a:extLst>
          </p:cNvPr>
          <p:cNvSpPr>
            <a:spLocks noGrp="1"/>
          </p:cNvSpPr>
          <p:nvPr>
            <p:ph sz="half" idx="2"/>
          </p:nvPr>
        </p:nvSpPr>
        <p:spPr>
          <a:xfrm>
            <a:off x="1202335" y="1152870"/>
            <a:ext cx="4753936" cy="1966912"/>
          </a:xfrm>
          <a:prstGeom prst="flowChartAlternateProcess">
            <a:avLst/>
          </a:prstGeom>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fontScale="85000" lnSpcReduction="10000"/>
          </a:bodyPr>
          <a:lstStyle/>
          <a:p>
            <a:pPr marL="0" indent="0" algn="ctr">
              <a:buNone/>
            </a:pPr>
            <a:r>
              <a:rPr lang="en-US" sz="2400" dirty="0">
                <a:solidFill>
                  <a:schemeClr val="bg2"/>
                </a:solidFill>
              </a:rPr>
              <a:t>Direct Deposit &amp; Global Pay Card</a:t>
            </a:r>
          </a:p>
          <a:p>
            <a:pPr marL="457200">
              <a:spcBef>
                <a:spcPct val="20000"/>
              </a:spcBef>
            </a:pPr>
            <a:r>
              <a:rPr lang="en-US" sz="1800" dirty="0">
                <a:solidFill>
                  <a:schemeClr val="bg2"/>
                </a:solidFill>
              </a:rPr>
              <a:t>Fridays</a:t>
            </a:r>
            <a:endParaRPr lang="en-US" sz="1800" dirty="0">
              <a:solidFill>
                <a:schemeClr val="bg2"/>
              </a:solidFill>
              <a:ea typeface="Calibri"/>
              <a:cs typeface="Calibri"/>
            </a:endParaRPr>
          </a:p>
          <a:p>
            <a:pPr marL="457200">
              <a:spcBef>
                <a:spcPct val="20000"/>
              </a:spcBef>
            </a:pPr>
            <a:r>
              <a:rPr lang="en-US" sz="1800" dirty="0">
                <a:solidFill>
                  <a:schemeClr val="bg2"/>
                </a:solidFill>
              </a:rPr>
              <a:t>Recommended</a:t>
            </a:r>
            <a:endParaRPr lang="en-US" sz="1800" dirty="0">
              <a:solidFill>
                <a:schemeClr val="bg2"/>
              </a:solidFill>
              <a:ea typeface="Calibri"/>
              <a:cs typeface="Calibri"/>
            </a:endParaRPr>
          </a:p>
          <a:p>
            <a:pPr>
              <a:spcBef>
                <a:spcPct val="20000"/>
              </a:spcBef>
            </a:pPr>
            <a:r>
              <a:rPr lang="en-US" sz="1800" dirty="0">
                <a:solidFill>
                  <a:schemeClr val="bg2"/>
                </a:solidFill>
              </a:rPr>
              <a:t>Paycheck Statements </a:t>
            </a:r>
            <a:r>
              <a:rPr lang="en-US" dirty="0">
                <a:solidFill>
                  <a:schemeClr val="bg2"/>
                </a:solidFill>
              </a:rPr>
              <a:t>available</a:t>
            </a:r>
            <a:r>
              <a:rPr lang="en-US" sz="1800" dirty="0">
                <a:solidFill>
                  <a:schemeClr val="bg2"/>
                </a:solidFill>
              </a:rPr>
              <a:t> online</a:t>
            </a:r>
            <a:r>
              <a:rPr lang="en-US" dirty="0">
                <a:solidFill>
                  <a:schemeClr val="bg2"/>
                </a:solidFill>
              </a:rPr>
              <a:t> through ADP</a:t>
            </a:r>
            <a:endParaRPr lang="en-US" sz="1800" dirty="0">
              <a:solidFill>
                <a:schemeClr val="bg2"/>
              </a:solidFill>
              <a:ea typeface="Calibri"/>
              <a:cs typeface="Calibri"/>
            </a:endParaRPr>
          </a:p>
        </p:txBody>
      </p:sp>
      <p:sp>
        <p:nvSpPr>
          <p:cNvPr id="8" name="Content Placeholder 6">
            <a:extLst>
              <a:ext uri="{FF2B5EF4-FFF2-40B4-BE49-F238E27FC236}">
                <a16:creationId xmlns:a16="http://schemas.microsoft.com/office/drawing/2014/main" id="{51933132-6C6B-412A-9E60-A5D1627B28CC}"/>
              </a:ext>
            </a:extLst>
          </p:cNvPr>
          <p:cNvSpPr txBox="1">
            <a:spLocks/>
          </p:cNvSpPr>
          <p:nvPr/>
        </p:nvSpPr>
        <p:spPr>
          <a:xfrm>
            <a:off x="6327484" y="1152870"/>
            <a:ext cx="4662181" cy="1966912"/>
          </a:xfrm>
          <a:prstGeom prst="flowChartAlternateProcess">
            <a:avLst/>
          </a:prstGeom>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0" bIns="45720" rtlCol="0" anchor="t">
            <a:normAutofit/>
          </a:bodyPr>
          <a:lstStyle>
            <a:lvl1pPr marL="342900" indent="-342900" algn="l" defTabSz="914400" rtl="0" eaLnBrk="1" latinLnBrk="0" hangingPunct="1">
              <a:spcBef>
                <a:spcPct val="20000"/>
              </a:spcBef>
              <a:buFontTx/>
              <a:buBlip>
                <a:blip r:embed="rId2"/>
              </a:buBlip>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50" normalizeH="0" baseline="0" noProof="0" dirty="0">
                <a:ln>
                  <a:noFill/>
                </a:ln>
                <a:solidFill>
                  <a:schemeClr val="bg2"/>
                </a:solidFill>
                <a:effectLst/>
                <a:uLnTx/>
                <a:uFillTx/>
                <a:latin typeface="Calibri"/>
                <a:ea typeface="+mn-ea"/>
                <a:cs typeface="+mn-cs"/>
              </a:rPr>
              <a:t>“Live” Checks</a:t>
            </a:r>
          </a:p>
          <a:p>
            <a:pPr>
              <a:spcBef>
                <a:spcPts val="1200"/>
              </a:spcBef>
              <a:buFontTx/>
              <a:buChar char="-"/>
              <a:defRPr/>
            </a:pPr>
            <a:r>
              <a:rPr lang="en-US" sz="1800" dirty="0">
                <a:solidFill>
                  <a:schemeClr val="bg2"/>
                </a:solidFill>
              </a:rPr>
              <a:t>Checks mailed out on Wednesday afternoons</a:t>
            </a:r>
            <a:endParaRPr lang="en-US" sz="1800" dirty="0">
              <a:solidFill>
                <a:schemeClr val="bg2"/>
              </a:solidFill>
              <a:ea typeface="Calibri"/>
              <a:cs typeface="Calibri"/>
            </a:endParaRPr>
          </a:p>
          <a:p>
            <a:pPr>
              <a:spcBef>
                <a:spcPts val="1200"/>
              </a:spcBef>
              <a:buFontTx/>
              <a:buChar char="•"/>
              <a:defRPr/>
            </a:pPr>
            <a:r>
              <a:rPr lang="en-US" sz="1800" dirty="0">
                <a:solidFill>
                  <a:schemeClr val="bg2"/>
                </a:solidFill>
              </a:rPr>
              <a:t>ADP mails from Elk Grove, IL </a:t>
            </a:r>
            <a:endParaRPr lang="en-US" sz="1800" dirty="0">
              <a:solidFill>
                <a:schemeClr val="bg2"/>
              </a:solidFill>
              <a:ea typeface="Calibri"/>
              <a:cs typeface="Calibri"/>
            </a:endParaRPr>
          </a:p>
        </p:txBody>
      </p:sp>
      <p:sp>
        <p:nvSpPr>
          <p:cNvPr id="9" name="Content Placeholder 6">
            <a:extLst>
              <a:ext uri="{FF2B5EF4-FFF2-40B4-BE49-F238E27FC236}">
                <a16:creationId xmlns:a16="http://schemas.microsoft.com/office/drawing/2014/main" id="{0F19F07F-A880-45BB-9569-612027615F89}"/>
              </a:ext>
            </a:extLst>
          </p:cNvPr>
          <p:cNvSpPr txBox="1">
            <a:spLocks/>
          </p:cNvSpPr>
          <p:nvPr/>
        </p:nvSpPr>
        <p:spPr>
          <a:xfrm>
            <a:off x="1202335" y="3429000"/>
            <a:ext cx="9787330" cy="2836303"/>
          </a:xfrm>
          <a:prstGeom prst="flowChartAlternateProcess">
            <a:avLst/>
          </a:prstGeom>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0" bIns="45720" rtlCol="0" anchor="t">
            <a:normAutofit fontScale="92500" lnSpcReduction="10000"/>
          </a:bodyPr>
          <a:lstStyle>
            <a:lvl1pPr marL="342900" indent="-342900" algn="l" defTabSz="914400" rtl="0" eaLnBrk="1" latinLnBrk="0" hangingPunct="1">
              <a:spcBef>
                <a:spcPct val="20000"/>
              </a:spcBef>
              <a:buFontTx/>
              <a:buBlip>
                <a:blip r:embed="rId2"/>
              </a:buBlip>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2400" dirty="0">
                <a:solidFill>
                  <a:schemeClr val="bg2"/>
                </a:solidFill>
              </a:rPr>
              <a:t>Changing Payment Options</a:t>
            </a:r>
          </a:p>
          <a:p>
            <a:pPr>
              <a:spcBef>
                <a:spcPts val="1200"/>
              </a:spcBef>
              <a:buFont typeface="Calibri"/>
              <a:buChar char="-"/>
            </a:pPr>
            <a:r>
              <a:rPr lang="en-US" sz="1800" dirty="0">
                <a:solidFill>
                  <a:schemeClr val="bg2"/>
                </a:solidFill>
                <a:cs typeface="Calibri" panose="020F0502020204030204"/>
              </a:rPr>
              <a:t>Your direct deposit form has already been completed during the onboarding process.</a:t>
            </a:r>
            <a:endParaRPr lang="en-US" sz="1800" dirty="0">
              <a:solidFill>
                <a:schemeClr val="bg2"/>
              </a:solidFill>
              <a:ea typeface="Calibri"/>
              <a:cs typeface="Calibri" panose="020F0502020204030204"/>
            </a:endParaRPr>
          </a:p>
          <a:p>
            <a:pPr>
              <a:spcBef>
                <a:spcPts val="1200"/>
              </a:spcBef>
              <a:buFont typeface="Calibri"/>
              <a:buChar char="-"/>
            </a:pPr>
            <a:r>
              <a:rPr lang="en-US" sz="1800" dirty="0">
                <a:solidFill>
                  <a:schemeClr val="bg2"/>
                </a:solidFill>
              </a:rPr>
              <a:t>ADP includes access to the electronic form used to update payment options. </a:t>
            </a:r>
            <a:endParaRPr lang="en-US" dirty="0">
              <a:solidFill>
                <a:schemeClr val="bg2"/>
              </a:solidFill>
              <a:cs typeface="Calibri" panose="020F0502020204030204"/>
            </a:endParaRPr>
          </a:p>
          <a:p>
            <a:pPr>
              <a:spcBef>
                <a:spcPts val="1200"/>
              </a:spcBef>
              <a:buFont typeface="Calibri"/>
              <a:buChar char="-"/>
            </a:pPr>
            <a:r>
              <a:rPr lang="en-US" sz="1800" dirty="0">
                <a:solidFill>
                  <a:schemeClr val="bg2"/>
                </a:solidFill>
              </a:rPr>
              <a:t>Once you have completed the form, please contact your ER Coordinator either by email or phone to confirm it has been received. </a:t>
            </a:r>
            <a:endParaRPr lang="en-US" sz="1800" dirty="0">
              <a:solidFill>
                <a:schemeClr val="bg2"/>
              </a:solidFill>
              <a:cs typeface="Calibri" panose="020F0502020204030204"/>
            </a:endParaRPr>
          </a:p>
          <a:p>
            <a:pPr>
              <a:spcBef>
                <a:spcPts val="1200"/>
              </a:spcBef>
              <a:buFont typeface="Calibri"/>
              <a:buChar char="-"/>
            </a:pPr>
            <a:r>
              <a:rPr lang="en-US" sz="1800" dirty="0">
                <a:solidFill>
                  <a:schemeClr val="bg2"/>
                </a:solidFill>
              </a:rPr>
              <a:t>Your point of contact will be able to verify that your completed form has been received and notify you when the information is updated. </a:t>
            </a:r>
            <a:endParaRPr lang="en-US" sz="1800" dirty="0">
              <a:solidFill>
                <a:schemeClr val="bg2"/>
              </a:solidFill>
              <a:cs typeface="Calibri" panose="020F0502020204030204"/>
            </a:endParaRPr>
          </a:p>
        </p:txBody>
      </p:sp>
    </p:spTree>
    <p:extLst>
      <p:ext uri="{BB962C8B-B14F-4D97-AF65-F5344CB8AC3E}">
        <p14:creationId xmlns:p14="http://schemas.microsoft.com/office/powerpoint/2010/main" val="1179576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Wage and Tax Statements</a:t>
            </a:r>
            <a:endParaRPr lang="en-US"/>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28725"/>
            <a:ext cx="11121616" cy="4543425"/>
          </a:xfrm>
        </p:spPr>
        <p:txBody>
          <a:bodyPr vert="horz" lIns="91440" tIns="45720" rIns="91440" bIns="45720" rtlCol="0" anchor="t">
            <a:normAutofit/>
          </a:bodyPr>
          <a:lstStyle/>
          <a:p>
            <a:pPr>
              <a:spcAft>
                <a:spcPts val="600"/>
              </a:spcAft>
            </a:pPr>
            <a:r>
              <a:rPr lang="en-US" sz="2400" dirty="0"/>
              <a:t>As a W-2 employer, Knowledge Services (KHI Solutions, Inc.) automatically withholds and pays the applicable employee income taxes that are required by taxing authorities. </a:t>
            </a:r>
          </a:p>
          <a:p>
            <a:pPr>
              <a:spcAft>
                <a:spcPts val="600"/>
              </a:spcAft>
            </a:pPr>
            <a:r>
              <a:rPr lang="en-US" sz="2400" dirty="0"/>
              <a:t>Your W-2 will be available in ADP website no later than January 31</a:t>
            </a:r>
            <a:r>
              <a:rPr lang="en-US" sz="2400" baseline="30000" dirty="0"/>
              <a:t>st</a:t>
            </a:r>
            <a:r>
              <a:rPr lang="en-US" sz="2400" dirty="0"/>
              <a:t>. Due to online accessibility, copies of W-2s will NOT be mailed out.</a:t>
            </a:r>
            <a:endParaRPr lang="en-US" sz="2400" dirty="0">
              <a:ea typeface="Calibri"/>
              <a:cs typeface="Calibri"/>
            </a:endParaRPr>
          </a:p>
          <a:p>
            <a:pPr>
              <a:spcAft>
                <a:spcPts val="600"/>
              </a:spcAft>
            </a:pPr>
            <a:r>
              <a:rPr lang="en-US" sz="2400" dirty="0"/>
              <a:t>In order to update tax information, please access the appropriate forms in ADP. </a:t>
            </a:r>
            <a:endParaRPr lang="en-US" sz="2400" dirty="0">
              <a:ea typeface="Calibri"/>
              <a:cs typeface="Calibri"/>
            </a:endParaRPr>
          </a:p>
          <a:p>
            <a:pPr lvl="1"/>
            <a:r>
              <a:rPr lang="en-US" sz="1800" dirty="0"/>
              <a:t>Once you have completed the form, please contact your ER Coordinator either by email or phone. </a:t>
            </a:r>
            <a:endParaRPr lang="en-US" sz="1800" dirty="0">
              <a:ea typeface="Calibri"/>
              <a:cs typeface="Calibri"/>
            </a:endParaRPr>
          </a:p>
          <a:p>
            <a:pPr lvl="1"/>
            <a:r>
              <a:rPr lang="en-US" sz="1800" dirty="0"/>
              <a:t>Your point of contact will be able to verify that your completed form has been received and notify you when the information is updated. </a:t>
            </a:r>
            <a:endParaRPr lang="en-US" sz="1800" dirty="0">
              <a:ea typeface="Calibri"/>
              <a:cs typeface="Calibri"/>
            </a:endParaRPr>
          </a:p>
          <a:p>
            <a:pPr marL="0" indent="0">
              <a:buNone/>
            </a:pPr>
            <a:endParaRPr lang="en-US" sz="20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28</a:t>
            </a:fld>
            <a:endParaRPr lang="en-US"/>
          </a:p>
        </p:txBody>
      </p:sp>
    </p:spTree>
    <p:extLst>
      <p:ext uri="{BB962C8B-B14F-4D97-AF65-F5344CB8AC3E}">
        <p14:creationId xmlns:p14="http://schemas.microsoft.com/office/powerpoint/2010/main" val="3724799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Paid Time Off Use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3911" y="1033784"/>
            <a:ext cx="11121616" cy="5106016"/>
          </a:xfrm>
        </p:spPr>
        <p:txBody>
          <a:bodyPr vert="horz" lIns="91440" tIns="45720" rIns="91440" bIns="45720" rtlCol="0" anchor="t">
            <a:normAutofit lnSpcReduction="10000"/>
          </a:bodyPr>
          <a:lstStyle/>
          <a:p>
            <a:r>
              <a:rPr lang="en-US" sz="2000" dirty="0"/>
              <a:t>All KS employees start accruing PTO on their first day of employment, which is accrued based on every hour that you work.</a:t>
            </a:r>
            <a:endParaRPr lang="en-US" sz="2000" dirty="0">
              <a:cs typeface="Calibri"/>
            </a:endParaRPr>
          </a:p>
          <a:p>
            <a:r>
              <a:rPr lang="en-US" sz="2000" dirty="0"/>
              <a:t>Employees are expected to utilize PTO for any approved time off work for vacation, illness, or personal business.</a:t>
            </a:r>
            <a:endParaRPr lang="en-US" sz="2000" dirty="0">
              <a:ea typeface="Calibri"/>
              <a:cs typeface="Calibri"/>
            </a:endParaRPr>
          </a:p>
          <a:p>
            <a:r>
              <a:rPr lang="en-US" sz="2000" dirty="0">
                <a:ea typeface="Calibri"/>
                <a:cs typeface="Calibri"/>
              </a:rPr>
              <a:t>PTO must be utilized for all absences and time off is approved based on operational need.</a:t>
            </a:r>
            <a:endParaRPr lang="en-US" sz="2000" dirty="0">
              <a:cs typeface="Calibri" panose="020F0502020204030204"/>
            </a:endParaRPr>
          </a:p>
          <a:p>
            <a:r>
              <a:rPr lang="en-US" sz="2000" dirty="0">
                <a:ea typeface="Calibri"/>
                <a:cs typeface="Calibri"/>
              </a:rPr>
              <a:t>PTO balances can be seen in ADP.</a:t>
            </a:r>
          </a:p>
          <a:p>
            <a:r>
              <a:rPr lang="en-US" sz="2000" dirty="0"/>
              <a:t>As a general guideline, unpaid time off should only be used for emergencies or prior approved absences. Unauthorized leave may be subject to disciplinary action. </a:t>
            </a:r>
            <a:endParaRPr lang="en-US" sz="2000" dirty="0">
              <a:ea typeface="Calibri"/>
              <a:cs typeface="Calibri"/>
            </a:endParaRPr>
          </a:p>
          <a:p>
            <a:r>
              <a:rPr lang="en-US" sz="2000" dirty="0"/>
              <a:t>Once approved for time off, you will submit the Maximus INEO Tracker. </a:t>
            </a:r>
            <a:endParaRPr lang="en-US" sz="2000" dirty="0">
              <a:ea typeface="Calibri"/>
              <a:cs typeface="Calibri"/>
            </a:endParaRPr>
          </a:p>
          <a:p>
            <a:r>
              <a:rPr lang="en-US" sz="2000" dirty="0"/>
              <a:t>Your PTO balance will be paid out at the end of your employment with Knowledge Services, unless you leave prior to your transition to Maximus – RCC, then at that time all time will be </a:t>
            </a:r>
            <a:r>
              <a:rPr lang="en-US" sz="2000" dirty="0">
                <a:cs typeface="Calibri"/>
              </a:rPr>
              <a:t>forfeited at the end of employment with Knowledge Services. Your PTO payout will be paid the week following your final paycheck.</a:t>
            </a:r>
            <a:endParaRPr lang="en-US" sz="2000" dirty="0">
              <a:ea typeface="Calibri"/>
              <a:cs typeface="Calibri"/>
            </a:endParaRPr>
          </a:p>
          <a:p>
            <a:pPr marL="0" lvl="0" indent="0">
              <a:buNone/>
            </a:pPr>
            <a:endParaRPr lang="en-US" sz="2000">
              <a:cs typeface="Calibri"/>
            </a:endParaRPr>
          </a:p>
          <a:p>
            <a:pPr marL="0" indent="0">
              <a:buNone/>
            </a:pPr>
            <a:endParaRPr lang="en-US" sz="20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29</a:t>
            </a:fld>
            <a:endParaRPr lang="en-US"/>
          </a:p>
        </p:txBody>
      </p:sp>
      <p:graphicFrame>
        <p:nvGraphicFramePr>
          <p:cNvPr id="6" name="Diagram 5">
            <a:extLst>
              <a:ext uri="{FF2B5EF4-FFF2-40B4-BE49-F238E27FC236}">
                <a16:creationId xmlns:a16="http://schemas.microsoft.com/office/drawing/2014/main" id="{D08258A2-3D3F-5F20-07D2-0E52319E484E}"/>
              </a:ext>
            </a:extLst>
          </p:cNvPr>
          <p:cNvGraphicFramePr/>
          <p:nvPr>
            <p:extLst>
              <p:ext uri="{D42A27DB-BD31-4B8C-83A1-F6EECF244321}">
                <p14:modId xmlns:p14="http://schemas.microsoft.com/office/powerpoint/2010/main" val="2713937274"/>
              </p:ext>
            </p:extLst>
          </p:nvPr>
        </p:nvGraphicFramePr>
        <p:xfrm>
          <a:off x="3724725" y="5751048"/>
          <a:ext cx="3696352" cy="9689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5709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A6FC7A-839D-4735-A67D-AE7AE59FFD3F}"/>
              </a:ext>
            </a:extLst>
          </p:cNvPr>
          <p:cNvSpPr>
            <a:spLocks noGrp="1"/>
          </p:cNvSpPr>
          <p:nvPr>
            <p:ph idx="1"/>
          </p:nvPr>
        </p:nvSpPr>
        <p:spPr>
          <a:xfrm>
            <a:off x="4802606" y="1390348"/>
            <a:ext cx="6286499" cy="642257"/>
          </a:xfrm>
        </p:spPr>
        <p:txBody>
          <a:bodyPr>
            <a:noAutofit/>
          </a:bodyPr>
          <a:lstStyle/>
          <a:p>
            <a:r>
              <a:rPr lang="en-US" sz="4100">
                <a:solidFill>
                  <a:srgbClr val="F58721"/>
                </a:solidFill>
              </a:rPr>
              <a:t>Table of Contents</a:t>
            </a:r>
          </a:p>
        </p:txBody>
      </p:sp>
      <p:sp>
        <p:nvSpPr>
          <p:cNvPr id="3" name="Slide Number Placeholder 2">
            <a:extLst>
              <a:ext uri="{FF2B5EF4-FFF2-40B4-BE49-F238E27FC236}">
                <a16:creationId xmlns:a16="http://schemas.microsoft.com/office/drawing/2014/main" id="{E30030D1-1553-4B64-8622-B9E67479D910}"/>
              </a:ext>
            </a:extLst>
          </p:cNvPr>
          <p:cNvSpPr>
            <a:spLocks noGrp="1"/>
          </p:cNvSpPr>
          <p:nvPr>
            <p:ph type="sldNum" sz="quarter" idx="12"/>
          </p:nvPr>
        </p:nvSpPr>
        <p:spPr/>
        <p:txBody>
          <a:bodyPr/>
          <a:lstStyle/>
          <a:p>
            <a:fld id="{CE6908F3-CA0E-49E9-9E3E-9807D3EF8EB0}" type="slidenum">
              <a:rPr lang="en-US" smtClean="0"/>
              <a:pPr/>
              <a:t>3</a:t>
            </a:fld>
            <a:endParaRPr lang="en-US"/>
          </a:p>
        </p:txBody>
      </p:sp>
      <p:sp>
        <p:nvSpPr>
          <p:cNvPr id="4" name="TextBox 3">
            <a:extLst>
              <a:ext uri="{FF2B5EF4-FFF2-40B4-BE49-F238E27FC236}">
                <a16:creationId xmlns:a16="http://schemas.microsoft.com/office/drawing/2014/main" id="{293E5BB7-8FF1-438E-B31C-96FB6D2DF223}"/>
              </a:ext>
            </a:extLst>
          </p:cNvPr>
          <p:cNvSpPr txBox="1"/>
          <p:nvPr/>
        </p:nvSpPr>
        <p:spPr>
          <a:xfrm>
            <a:off x="-420232" y="2386032"/>
            <a:ext cx="11509337" cy="3970318"/>
          </a:xfrm>
          <a:prstGeom prst="rect">
            <a:avLst/>
          </a:prstGeom>
          <a:noFill/>
        </p:spPr>
        <p:txBody>
          <a:bodyPr wrap="square" rtlCol="0">
            <a:spAutoFit/>
          </a:bodyPr>
          <a:lstStyle/>
          <a:p>
            <a:pPr algn="r"/>
            <a:r>
              <a:rPr lang="en-US">
                <a:solidFill>
                  <a:schemeClr val="accent1"/>
                </a:solidFill>
                <a:hlinkClick r:id="rId3" action="ppaction://hlinksldjump">
                  <a:extLst>
                    <a:ext uri="{A12FA001-AC4F-418D-AE19-62706E023703}">
                      <ahyp:hlinkClr xmlns:ahyp="http://schemas.microsoft.com/office/drawing/2018/hyperlinkcolor" val="tx"/>
                    </a:ext>
                  </a:extLst>
                </a:hlinkClick>
              </a:rPr>
              <a:t>Overview</a:t>
            </a:r>
            <a:endParaRPr lang="en-US">
              <a:solidFill>
                <a:schemeClr val="accent1"/>
              </a:solidFill>
            </a:endParaRPr>
          </a:p>
          <a:p>
            <a:pPr algn="r"/>
            <a:r>
              <a:rPr lang="en-US">
                <a:solidFill>
                  <a:schemeClr val="accent1"/>
                </a:solidFill>
                <a:hlinkClick r:id="rId4" action="ppaction://hlinksldjump">
                  <a:extLst>
                    <a:ext uri="{A12FA001-AC4F-418D-AE19-62706E023703}">
                      <ahyp:hlinkClr xmlns:ahyp="http://schemas.microsoft.com/office/drawing/2018/hyperlinkcolor" val="tx"/>
                    </a:ext>
                  </a:extLst>
                </a:hlinkClick>
              </a:rPr>
              <a:t>Benefit Offerings</a:t>
            </a:r>
            <a:endParaRPr lang="en-US">
              <a:solidFill>
                <a:schemeClr val="accent1"/>
              </a:solidFill>
            </a:endParaRPr>
          </a:p>
          <a:p>
            <a:pPr algn="r"/>
            <a:r>
              <a:rPr lang="en-US">
                <a:solidFill>
                  <a:schemeClr val="accent1"/>
                </a:solidFill>
                <a:hlinkClick r:id="rId5" action="ppaction://hlinksldjump">
                  <a:extLst>
                    <a:ext uri="{A12FA001-AC4F-418D-AE19-62706E023703}">
                      <ahyp:hlinkClr xmlns:ahyp="http://schemas.microsoft.com/office/drawing/2018/hyperlinkcolor" val="tx"/>
                    </a:ext>
                  </a:extLst>
                </a:hlinkClick>
              </a:rPr>
              <a:t>Time Worked and Compensation </a:t>
            </a:r>
            <a:endParaRPr lang="en-US">
              <a:solidFill>
                <a:schemeClr val="accent1"/>
              </a:solidFill>
            </a:endParaRPr>
          </a:p>
          <a:p>
            <a:pPr algn="r"/>
            <a:r>
              <a:rPr lang="en-US">
                <a:solidFill>
                  <a:schemeClr val="accent1"/>
                </a:solidFill>
                <a:hlinkClick r:id="rId6" action="ppaction://hlinksldjump">
                  <a:extLst>
                    <a:ext uri="{A12FA001-AC4F-418D-AE19-62706E023703}">
                      <ahyp:hlinkClr xmlns:ahyp="http://schemas.microsoft.com/office/drawing/2018/hyperlinkcolor" val="tx"/>
                    </a:ext>
                  </a:extLst>
                </a:hlinkClick>
              </a:rPr>
              <a:t>Attendance Expectations</a:t>
            </a:r>
            <a:endParaRPr lang="en-US">
              <a:solidFill>
                <a:schemeClr val="accent1"/>
              </a:solidFill>
            </a:endParaRPr>
          </a:p>
          <a:p>
            <a:pPr algn="r"/>
            <a:r>
              <a:rPr lang="en-US">
                <a:solidFill>
                  <a:schemeClr val="accent1"/>
                </a:solidFill>
                <a:hlinkClick r:id="rId7" action="ppaction://hlinksldjump">
                  <a:extLst>
                    <a:ext uri="{A12FA001-AC4F-418D-AE19-62706E023703}">
                      <ahyp:hlinkClr xmlns:ahyp="http://schemas.microsoft.com/office/drawing/2018/hyperlinkcolor" val="tx"/>
                    </a:ext>
                  </a:extLst>
                </a:hlinkClick>
              </a:rPr>
              <a:t>Office Conduct</a:t>
            </a:r>
            <a:endParaRPr lang="en-US">
              <a:solidFill>
                <a:schemeClr val="accent1"/>
              </a:solidFill>
            </a:endParaRPr>
          </a:p>
          <a:p>
            <a:pPr algn="r"/>
            <a:r>
              <a:rPr lang="en-US">
                <a:solidFill>
                  <a:schemeClr val="accent1"/>
                </a:solidFill>
                <a:hlinkClick r:id="rId8" action="ppaction://hlinksldjump">
                  <a:extLst>
                    <a:ext uri="{A12FA001-AC4F-418D-AE19-62706E023703}">
                      <ahyp:hlinkClr xmlns:ahyp="http://schemas.microsoft.com/office/drawing/2018/hyperlinkcolor" val="tx"/>
                    </a:ext>
                  </a:extLst>
                </a:hlinkClick>
              </a:rPr>
              <a:t>Technology Guidelines</a:t>
            </a:r>
            <a:endParaRPr lang="en-US">
              <a:solidFill>
                <a:schemeClr val="accent1"/>
              </a:solidFill>
            </a:endParaRPr>
          </a:p>
          <a:p>
            <a:pPr algn="r"/>
            <a:r>
              <a:rPr lang="en-US">
                <a:solidFill>
                  <a:schemeClr val="accent1"/>
                </a:solidFill>
                <a:hlinkClick r:id="rId9" action="ppaction://hlinksldjump">
                  <a:extLst>
                    <a:ext uri="{A12FA001-AC4F-418D-AE19-62706E023703}">
                      <ahyp:hlinkClr xmlns:ahyp="http://schemas.microsoft.com/office/drawing/2018/hyperlinkcolor" val="tx"/>
                    </a:ext>
                  </a:extLst>
                </a:hlinkClick>
              </a:rPr>
              <a:t>Additional Information</a:t>
            </a:r>
            <a:endParaRPr lang="en-US">
              <a:solidFill>
                <a:schemeClr val="accent1"/>
              </a:solidFill>
            </a:endParaRPr>
          </a:p>
          <a:p>
            <a:pPr algn="r"/>
            <a:r>
              <a:rPr lang="en-US">
                <a:solidFill>
                  <a:schemeClr val="accent1"/>
                </a:solidFill>
                <a:hlinkClick r:id="rId10" action="ppaction://hlinksldjump">
                  <a:extLst>
                    <a:ext uri="{A12FA001-AC4F-418D-AE19-62706E023703}">
                      <ahyp:hlinkClr xmlns:ahyp="http://schemas.microsoft.com/office/drawing/2018/hyperlinkcolor" val="tx"/>
                    </a:ext>
                  </a:extLst>
                </a:hlinkClick>
              </a:rPr>
              <a:t>Growth Opportunities and Support</a:t>
            </a:r>
            <a:endParaRPr lang="en-US">
              <a:solidFill>
                <a:schemeClr val="accent1"/>
              </a:solidFill>
            </a:endParaRPr>
          </a:p>
          <a:p>
            <a:pPr algn="r"/>
            <a:r>
              <a:rPr lang="en-US">
                <a:solidFill>
                  <a:schemeClr val="accent1"/>
                </a:solidFill>
                <a:hlinkClick r:id="rId11" action="ppaction://hlinksldjump">
                  <a:extLst>
                    <a:ext uri="{A12FA001-AC4F-418D-AE19-62706E023703}">
                      <ahyp:hlinkClr xmlns:ahyp="http://schemas.microsoft.com/office/drawing/2018/hyperlinkcolor" val="tx"/>
                    </a:ext>
                  </a:extLst>
                </a:hlinkClick>
              </a:rPr>
              <a:t>E-Verify and FMLA</a:t>
            </a:r>
            <a:endParaRPr lang="en-US">
              <a:solidFill>
                <a:schemeClr val="accent1"/>
              </a:solidFill>
            </a:endParaRPr>
          </a:p>
          <a:p>
            <a:pPr lvl="1" algn="r"/>
            <a:endParaRPr lang="en-US">
              <a:solidFill>
                <a:srgbClr val="F58721"/>
              </a:solidFill>
            </a:endParaRPr>
          </a:p>
          <a:p>
            <a:pPr lvl="1" algn="r"/>
            <a:endParaRPr lang="en-US">
              <a:solidFill>
                <a:schemeClr val="accent1"/>
              </a:solidFill>
            </a:endParaRPr>
          </a:p>
          <a:p>
            <a:pPr lvl="1" algn="r"/>
            <a:endParaRPr lang="en-US"/>
          </a:p>
          <a:p>
            <a:pPr algn="r"/>
            <a:r>
              <a:rPr lang="en-US"/>
              <a:t>	</a:t>
            </a:r>
          </a:p>
          <a:p>
            <a:pPr algn="r"/>
            <a:endParaRPr lang="en-US"/>
          </a:p>
        </p:txBody>
      </p:sp>
      <p:pic>
        <p:nvPicPr>
          <p:cNvPr id="5" name="Picture 4">
            <a:extLst>
              <a:ext uri="{FF2B5EF4-FFF2-40B4-BE49-F238E27FC236}">
                <a16:creationId xmlns:a16="http://schemas.microsoft.com/office/drawing/2014/main" id="{2F72AF56-142F-4096-A7E7-08437D265826}"/>
              </a:ext>
            </a:extLst>
          </p:cNvPr>
          <p:cNvPicPr>
            <a:picLocks noChangeAspect="1"/>
          </p:cNvPicPr>
          <p:nvPr/>
        </p:nvPicPr>
        <p:blipFill>
          <a:blip r:embed="rId12"/>
          <a:stretch>
            <a:fillRect/>
          </a:stretch>
        </p:blipFill>
        <p:spPr>
          <a:xfrm>
            <a:off x="2053380" y="1135385"/>
            <a:ext cx="4042620" cy="4057593"/>
          </a:xfrm>
          <a:prstGeom prst="rect">
            <a:avLst/>
          </a:prstGeom>
        </p:spPr>
      </p:pic>
    </p:spTree>
    <p:extLst>
      <p:ext uri="{BB962C8B-B14F-4D97-AF65-F5344CB8AC3E}">
        <p14:creationId xmlns:p14="http://schemas.microsoft.com/office/powerpoint/2010/main" val="3364755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Time Off Process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476461"/>
            <a:ext cx="11121616" cy="3943263"/>
          </a:xfrm>
        </p:spPr>
        <p:txBody>
          <a:bodyPr vert="horz" lIns="91440" tIns="45720" rIns="91440" bIns="45720" rtlCol="0" anchor="t">
            <a:normAutofit fontScale="92500" lnSpcReduction="10000"/>
          </a:bodyPr>
          <a:lstStyle/>
          <a:p>
            <a:r>
              <a:rPr lang="en-US" sz="2600"/>
              <a:t>All time off requests are reviewed by both Knowledge Services and Maximus. </a:t>
            </a:r>
          </a:p>
          <a:p>
            <a:r>
              <a:rPr lang="en-US" sz="2600"/>
              <a:t>If you are needing to request time off, please submit the Maximus link: </a:t>
            </a:r>
          </a:p>
          <a:p>
            <a:pPr lvl="1"/>
            <a:r>
              <a:rPr lang="en-US" sz="1800" u="sng">
                <a:solidFill>
                  <a:srgbClr val="467886"/>
                </a:solidFill>
                <a:effectLst/>
                <a:latin typeface="Aptos" panose="020B0004020202020204" pitchFamily="34" charset="0"/>
                <a:ea typeface="Aptos" panose="020B0004020202020204" pitchFamily="34" charset="0"/>
                <a:hlinkClick r:id="rId2"/>
              </a:rPr>
              <a:t>INEO - Attendance Tracker (smartsheet.com)</a:t>
            </a:r>
            <a:endParaRPr lang="en-US" sz="2200" u="sng">
              <a:solidFill>
                <a:srgbClr val="467886"/>
              </a:solidFill>
              <a:latin typeface="Aptos" panose="020B0004020202020204" pitchFamily="34" charset="0"/>
            </a:endParaRPr>
          </a:p>
          <a:p>
            <a:r>
              <a:rPr lang="en-US" sz="2600"/>
              <a:t>Once your time off request has been received, it will be reviewed based on PTO availability and only approved if there is enough PTO to cover the absence. </a:t>
            </a:r>
          </a:p>
          <a:p>
            <a:r>
              <a:rPr lang="en-US" sz="2600"/>
              <a:t>If your time off is approved by both Knowledge Services and Maximus, Knowledge Services will ensure your PTO is paid out.</a:t>
            </a:r>
          </a:p>
          <a:p>
            <a:r>
              <a:rPr lang="en-US" sz="2600"/>
              <a:t>If you have any specific questions regarding a PTO request, please follow up with your Maximus supervisor.</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30</a:t>
            </a:fld>
            <a:endParaRPr lang="en-US"/>
          </a:p>
        </p:txBody>
      </p:sp>
    </p:spTree>
    <p:extLst>
      <p:ext uri="{BB962C8B-B14F-4D97-AF65-F5344CB8AC3E}">
        <p14:creationId xmlns:p14="http://schemas.microsoft.com/office/powerpoint/2010/main" val="585804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Call Off Procedure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28725"/>
            <a:ext cx="11121616" cy="5629275"/>
          </a:xfrm>
        </p:spPr>
        <p:txBody>
          <a:bodyPr vert="horz" lIns="91440" tIns="45720" rIns="91440" bIns="45720" rtlCol="0" anchor="t">
            <a:normAutofit/>
          </a:bodyPr>
          <a:lstStyle/>
          <a:p>
            <a:pPr marL="0" indent="0">
              <a:buNone/>
            </a:pPr>
            <a:r>
              <a:rPr lang="en-US" sz="2400" dirty="0"/>
              <a:t>In the event that illness, inclement weather, or emergency prevent you from reporting to the RCC at your scheduled time, please follow the proper call off procedure </a:t>
            </a:r>
            <a:r>
              <a:rPr lang="en-US" sz="2400" b="1" u="sng" dirty="0"/>
              <a:t>prior to 7:30am</a:t>
            </a:r>
            <a:r>
              <a:rPr lang="en-US" sz="2400" dirty="0"/>
              <a:t>.</a:t>
            </a:r>
            <a:r>
              <a:rPr lang="en-US" sz="2400" dirty="0">
                <a:solidFill>
                  <a:srgbClr val="1F1F1F"/>
                </a:solidFill>
              </a:rPr>
              <a:t> </a:t>
            </a:r>
            <a:endParaRPr lang="en-US" sz="2400" dirty="0">
              <a:solidFill>
                <a:srgbClr val="1F1F1F"/>
              </a:solidFill>
              <a:ea typeface="Calibri"/>
              <a:cs typeface="Calibri"/>
            </a:endParaRPr>
          </a:p>
          <a:p>
            <a:pPr marL="0" indent="0">
              <a:buNone/>
            </a:pPr>
            <a:r>
              <a:rPr lang="en-US" sz="2000" dirty="0"/>
              <a:t>Maximus Attendance Tracker: </a:t>
            </a:r>
            <a:r>
              <a:rPr lang="en-US" sz="2000" dirty="0">
                <a:hlinkClick r:id="rId2">
                  <a:extLst>
                    <a:ext uri="{A12FA001-AC4F-418D-AE19-62706E023703}">
                      <ahyp:hlinkClr xmlns:ahyp="http://schemas.microsoft.com/office/drawing/2018/hyperlinkcolor" val="tx"/>
                    </a:ext>
                  </a:extLst>
                </a:hlinkClick>
              </a:rPr>
              <a:t>INEO - Attendance Tracker (smartsheet.com)</a:t>
            </a:r>
            <a:endParaRPr lang="en-US" sz="1400" dirty="0"/>
          </a:p>
          <a:p>
            <a:pPr marL="285750" indent="-285750">
              <a:buFont typeface="Calibri" panose="020F0302020204030204" pitchFamily="34" charset="0"/>
              <a:buChar char="-"/>
            </a:pPr>
            <a:r>
              <a:rPr lang="en-US" sz="1400" dirty="0"/>
              <a:t>Must be completed by 10am, or could result in a NCNS</a:t>
            </a:r>
            <a:endParaRPr lang="en-US" sz="1400" dirty="0">
              <a:cs typeface="Calibri"/>
            </a:endParaRPr>
          </a:p>
          <a:p>
            <a:pPr marL="285750" indent="-285750">
              <a:buFont typeface="Calibri" panose="020F0302020204030204" pitchFamily="34" charset="0"/>
              <a:buChar char="-"/>
            </a:pPr>
            <a:r>
              <a:rPr lang="en-US" sz="1400" dirty="0">
                <a:ea typeface="Calibri" panose="020F0502020204030204"/>
                <a:cs typeface="Calibri" panose="020F0502020204030204"/>
              </a:rPr>
              <a:t>Once time off is submitted in the INEO Tracker, Knowledge Services will ensure PTO is paid out based on your balance.</a:t>
            </a:r>
            <a:endParaRPr lang="en-US" sz="1400" dirty="0"/>
          </a:p>
          <a:p>
            <a:pPr marL="0" indent="0">
              <a:buNone/>
            </a:pPr>
            <a:r>
              <a:rPr lang="en-US" sz="2000" dirty="0"/>
              <a:t>Knowledge Services Email: </a:t>
            </a:r>
            <a:r>
              <a:rPr lang="en-US" sz="2000" dirty="0">
                <a:hlinkClick r:id="rId3"/>
              </a:rPr>
              <a:t>RCC@knowledgeservices.com</a:t>
            </a:r>
            <a:endParaRPr lang="en-US" sz="2000" dirty="0"/>
          </a:p>
          <a:p>
            <a:pPr marL="0" indent="0">
              <a:buNone/>
            </a:pPr>
            <a:r>
              <a:rPr lang="en-US" sz="2000" dirty="0"/>
              <a:t>Provide in email:</a:t>
            </a:r>
            <a:endParaRPr lang="en-US" sz="1600" dirty="0"/>
          </a:p>
          <a:p>
            <a:pPr marL="285750" indent="-285750">
              <a:buFont typeface="Calibri" panose="020F0302020204030204" pitchFamily="34" charset="0"/>
              <a:buChar char="-"/>
            </a:pPr>
            <a:r>
              <a:rPr lang="en-US" sz="1400" dirty="0"/>
              <a:t>First/Last Name</a:t>
            </a:r>
            <a:endParaRPr lang="en-US" sz="1400" dirty="0">
              <a:cs typeface="Calibri"/>
            </a:endParaRPr>
          </a:p>
          <a:p>
            <a:pPr marL="285750" indent="-285750">
              <a:buFont typeface="Calibri" panose="020F0302020204030204" pitchFamily="34" charset="0"/>
              <a:buChar char="-"/>
            </a:pPr>
            <a:r>
              <a:rPr lang="en-US" sz="1400" dirty="0"/>
              <a:t>Reason for call off</a:t>
            </a:r>
            <a:endParaRPr lang="en-US" sz="1400" dirty="0">
              <a:cs typeface="Calibri"/>
            </a:endParaRPr>
          </a:p>
          <a:p>
            <a:pPr marL="285750" indent="-285750">
              <a:buFont typeface="Calibri" panose="020F0302020204030204" pitchFamily="34" charset="0"/>
              <a:buChar char="-"/>
            </a:pPr>
            <a:r>
              <a:rPr lang="en-US" sz="1400" dirty="0"/>
              <a:t>RCC Location Name</a:t>
            </a:r>
            <a:endParaRPr lang="en-US" sz="1400" dirty="0">
              <a:cs typeface="Calibri"/>
            </a:endParaRPr>
          </a:p>
          <a:p>
            <a:pPr marL="285750" indent="-285750">
              <a:buFont typeface="Calibri" panose="020F0302020204030204" pitchFamily="34" charset="0"/>
              <a:buChar char="-"/>
            </a:pPr>
            <a:r>
              <a:rPr lang="en-US" sz="1400" dirty="0"/>
              <a:t>Supervisor Name</a:t>
            </a:r>
            <a:endParaRPr lang="en-US" sz="1400" dirty="0">
              <a:cs typeface="Calibri"/>
            </a:endParaRPr>
          </a:p>
          <a:p>
            <a:pPr>
              <a:buFont typeface="Calibri" panose="020F0302020204030204" pitchFamily="34" charset="0"/>
              <a:buChar char="-"/>
            </a:pPr>
            <a:endParaRPr lang="en-US" sz="2000">
              <a:cs typeface="Calibri" panose="020F0502020204030204"/>
            </a:endParaRPr>
          </a:p>
          <a:p>
            <a:pPr marL="0" indent="0">
              <a:buNone/>
            </a:pPr>
            <a:endParaRPr lang="en-US" sz="2000"/>
          </a:p>
          <a:p>
            <a:pPr marL="0" indent="0">
              <a:buNone/>
            </a:pPr>
            <a:endParaRPr lang="en-US" sz="20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31</a:t>
            </a:fld>
            <a:endParaRPr lang="en-US"/>
          </a:p>
        </p:txBody>
      </p:sp>
    </p:spTree>
    <p:extLst>
      <p:ext uri="{BB962C8B-B14F-4D97-AF65-F5344CB8AC3E}">
        <p14:creationId xmlns:p14="http://schemas.microsoft.com/office/powerpoint/2010/main" val="1143294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B3707-351C-CE92-7B08-63AC9592C770}"/>
              </a:ext>
            </a:extLst>
          </p:cNvPr>
          <p:cNvSpPr>
            <a:spLocks noGrp="1"/>
          </p:cNvSpPr>
          <p:nvPr>
            <p:ph type="title"/>
          </p:nvPr>
        </p:nvSpPr>
        <p:spPr/>
        <p:txBody>
          <a:bodyPr/>
          <a:lstStyle/>
          <a:p>
            <a:r>
              <a:rPr lang="en-US">
                <a:cs typeface="Calibri"/>
              </a:rPr>
              <a:t>Section Recap</a:t>
            </a:r>
            <a:endParaRPr lang="en-US"/>
          </a:p>
        </p:txBody>
      </p:sp>
      <p:sp>
        <p:nvSpPr>
          <p:cNvPr id="3" name="Content Placeholder 2">
            <a:extLst>
              <a:ext uri="{FF2B5EF4-FFF2-40B4-BE49-F238E27FC236}">
                <a16:creationId xmlns:a16="http://schemas.microsoft.com/office/drawing/2014/main" id="{36F24707-2DAC-9B3E-6D33-257873A5F34F}"/>
              </a:ext>
            </a:extLst>
          </p:cNvPr>
          <p:cNvSpPr>
            <a:spLocks noGrp="1"/>
          </p:cNvSpPr>
          <p:nvPr>
            <p:ph sz="half" idx="2"/>
          </p:nvPr>
        </p:nvSpPr>
        <p:spPr>
          <a:xfrm>
            <a:off x="514348" y="1350818"/>
            <a:ext cx="10379077" cy="3137393"/>
          </a:xfrm>
        </p:spPr>
        <p:txBody>
          <a:bodyPr vert="horz" lIns="91440" tIns="45720" rIns="91440" bIns="45720" rtlCol="0" anchor="t">
            <a:noAutofit/>
          </a:bodyPr>
          <a:lstStyle/>
          <a:p>
            <a:pPr>
              <a:buAutoNum type="arabicPeriod"/>
            </a:pPr>
            <a:r>
              <a:rPr lang="en-US" sz="2000" dirty="0">
                <a:ea typeface="+mn-lt"/>
                <a:cs typeface="+mn-lt"/>
              </a:rPr>
              <a:t>What is the timekeeping system that KS uses?</a:t>
            </a:r>
          </a:p>
          <a:p>
            <a:pPr>
              <a:buAutoNum type="arabicPeriod"/>
            </a:pPr>
            <a:r>
              <a:rPr lang="en-US" sz="2000" dirty="0">
                <a:ea typeface="+mn-lt"/>
                <a:cs typeface="+mn-lt"/>
              </a:rPr>
              <a:t>When are timesheets due to make sure you are paid on time?</a:t>
            </a:r>
          </a:p>
          <a:p>
            <a:pPr>
              <a:buAutoNum type="arabicPeriod"/>
            </a:pPr>
            <a:r>
              <a:rPr lang="en-US" sz="2000" dirty="0">
                <a:ea typeface="+mn-lt"/>
                <a:cs typeface="+mn-lt"/>
              </a:rPr>
              <a:t>How do you request PTO and where can you find your balance?</a:t>
            </a:r>
            <a:endParaRPr lang="en-US" sz="2000" dirty="0">
              <a:ea typeface="Calibri" panose="020F0502020204030204"/>
              <a:cs typeface="Calibri"/>
            </a:endParaRPr>
          </a:p>
          <a:p>
            <a:pPr>
              <a:buAutoNum type="arabicPeriod"/>
            </a:pPr>
            <a:r>
              <a:rPr lang="en-US" sz="2000" dirty="0">
                <a:ea typeface="+mn-lt"/>
                <a:cs typeface="+mn-lt"/>
              </a:rPr>
              <a:t>Who do you contact when missing work, leaving early or coming in late?</a:t>
            </a:r>
            <a:endParaRPr lang="en-US" sz="2000" dirty="0">
              <a:ea typeface="Calibri" panose="020F0502020204030204"/>
              <a:cs typeface="Calibri"/>
            </a:endParaRPr>
          </a:p>
          <a:p>
            <a:pPr>
              <a:buAutoNum type="arabicPeriod"/>
            </a:pPr>
            <a:r>
              <a:rPr lang="en-US" sz="2000" dirty="0">
                <a:ea typeface="+mn-lt"/>
                <a:cs typeface="+mn-lt"/>
              </a:rPr>
              <a:t>True/False DotStaff is for ONLY time physically worked?</a:t>
            </a:r>
            <a:endParaRPr lang="en-US" sz="2000" dirty="0">
              <a:ea typeface="Calibri" panose="020F0502020204030204"/>
              <a:cs typeface="Calibri"/>
            </a:endParaRPr>
          </a:p>
          <a:p>
            <a:pPr>
              <a:buAutoNum type="arabicPeriod"/>
            </a:pPr>
            <a:endParaRPr lang="en-US" sz="1200" dirty="0">
              <a:ea typeface="Calibri" panose="020F0502020204030204"/>
              <a:cs typeface="Calibri"/>
            </a:endParaRPr>
          </a:p>
          <a:p>
            <a:pPr>
              <a:buAutoNum type="arabicPeriod"/>
            </a:pPr>
            <a:endParaRPr lang="en-US" sz="1200" dirty="0">
              <a:ea typeface="Calibri" panose="020F0502020204030204"/>
              <a:cs typeface="Calibri"/>
            </a:endParaRPr>
          </a:p>
        </p:txBody>
      </p:sp>
      <p:sp>
        <p:nvSpPr>
          <p:cNvPr id="5" name="Slide Number Placeholder 4">
            <a:extLst>
              <a:ext uri="{FF2B5EF4-FFF2-40B4-BE49-F238E27FC236}">
                <a16:creationId xmlns:a16="http://schemas.microsoft.com/office/drawing/2014/main" id="{4E26E1D2-D4D8-27B0-95A0-5AF79B5CD29F}"/>
              </a:ext>
            </a:extLst>
          </p:cNvPr>
          <p:cNvSpPr>
            <a:spLocks noGrp="1"/>
          </p:cNvSpPr>
          <p:nvPr>
            <p:ph type="sldNum" sz="quarter" idx="16"/>
          </p:nvPr>
        </p:nvSpPr>
        <p:spPr/>
        <p:txBody>
          <a:bodyPr/>
          <a:lstStyle/>
          <a:p>
            <a:fld id="{334599CE-9AC8-493D-9636-F7C5D97DA203}" type="slidenum">
              <a:rPr lang="en-US" smtClean="0"/>
              <a:pPr/>
              <a:t>32</a:t>
            </a:fld>
            <a:endParaRPr lang="en-US"/>
          </a:p>
        </p:txBody>
      </p:sp>
      <p:sp>
        <p:nvSpPr>
          <p:cNvPr id="4" name="TextBox 3">
            <a:extLst>
              <a:ext uri="{FF2B5EF4-FFF2-40B4-BE49-F238E27FC236}">
                <a16:creationId xmlns:a16="http://schemas.microsoft.com/office/drawing/2014/main" id="{F58CA217-F4DB-FDB1-AD6F-22F69E94A354}"/>
              </a:ext>
            </a:extLst>
          </p:cNvPr>
          <p:cNvSpPr txBox="1"/>
          <p:nvPr/>
        </p:nvSpPr>
        <p:spPr>
          <a:xfrm>
            <a:off x="984467" y="3778554"/>
            <a:ext cx="10227239" cy="3139321"/>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Calibri"/>
                <a:cs typeface="Calibri"/>
              </a:rPr>
              <a:t>1A: DotStaff.</a:t>
            </a:r>
          </a:p>
          <a:p>
            <a:endParaRPr lang="en-US" b="1" dirty="0">
              <a:ea typeface="Calibri"/>
              <a:cs typeface="Calibri"/>
            </a:endParaRPr>
          </a:p>
          <a:p>
            <a:r>
              <a:rPr lang="en-US" b="1" dirty="0">
                <a:ea typeface="Calibri"/>
                <a:cs typeface="Calibri"/>
              </a:rPr>
              <a:t>2A: Monday at 10:00 AM.</a:t>
            </a:r>
          </a:p>
          <a:p>
            <a:endParaRPr lang="en-US" b="1" dirty="0">
              <a:ea typeface="Calibri"/>
              <a:cs typeface="Calibri"/>
            </a:endParaRPr>
          </a:p>
          <a:p>
            <a:r>
              <a:rPr lang="en-US" b="1" dirty="0">
                <a:ea typeface="Calibri"/>
                <a:cs typeface="Calibri"/>
              </a:rPr>
              <a:t>3A: PTO requests will need to be submitted through the Maximus INEO Tracker, and balances can be seen in ADP. </a:t>
            </a:r>
          </a:p>
          <a:p>
            <a:endParaRPr lang="en-US" b="1" dirty="0">
              <a:ea typeface="Calibri"/>
              <a:cs typeface="Calibri"/>
            </a:endParaRPr>
          </a:p>
          <a:p>
            <a:r>
              <a:rPr lang="en-US" b="1" dirty="0">
                <a:ea typeface="Calibri"/>
                <a:cs typeface="Calibri"/>
              </a:rPr>
              <a:t>4A: </a:t>
            </a:r>
            <a:r>
              <a:rPr lang="en-US" b="1" dirty="0">
                <a:ea typeface="Calibri"/>
                <a:cs typeface="Calibri"/>
                <a:hlinkClick r:id="rId2"/>
              </a:rPr>
              <a:t>RCC@KnowledgeServices.com</a:t>
            </a:r>
            <a:endParaRPr lang="en-US" b="1" dirty="0">
              <a:ea typeface="Calibri"/>
              <a:cs typeface="Calibri"/>
            </a:endParaRPr>
          </a:p>
          <a:p>
            <a:endParaRPr lang="en-US" b="1" dirty="0">
              <a:ea typeface="Calibri"/>
              <a:cs typeface="Calibri"/>
            </a:endParaRPr>
          </a:p>
          <a:p>
            <a:r>
              <a:rPr lang="en-US" b="1" dirty="0">
                <a:ea typeface="Calibri"/>
                <a:cs typeface="Calibri"/>
              </a:rPr>
              <a:t>5A: </a:t>
            </a:r>
            <a:r>
              <a:rPr lang="en-US" b="1" dirty="0">
                <a:ea typeface="+mn-lt"/>
                <a:cs typeface="+mn-lt"/>
              </a:rPr>
              <a:t>True, please leave your timesheet blank for PTO and holiday. Our dedicated Payroll team will process separately.</a:t>
            </a:r>
          </a:p>
        </p:txBody>
      </p:sp>
    </p:spTree>
    <p:extLst>
      <p:ext uri="{BB962C8B-B14F-4D97-AF65-F5344CB8AC3E}">
        <p14:creationId xmlns:p14="http://schemas.microsoft.com/office/powerpoint/2010/main" val="229290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23815" y="530313"/>
            <a:ext cx="6286499" cy="642257"/>
          </a:xfrm>
        </p:spPr>
        <p:txBody>
          <a:bodyPr>
            <a:noAutofit/>
          </a:bodyPr>
          <a:lstStyle/>
          <a:p>
            <a:r>
              <a:rPr lang="en-US" sz="4100"/>
              <a:t>Attendance Expectations</a:t>
            </a:r>
            <a:endParaRPr lang="en-US" sz="4100" b="1"/>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hlinkClick r:id="rId2" action="ppaction://hlinksldjump"/>
            <a:extLst>
              <a:ext uri="{FF2B5EF4-FFF2-40B4-BE49-F238E27FC236}">
                <a16:creationId xmlns:a16="http://schemas.microsoft.com/office/drawing/2014/main" id="{8474594B-518B-41EC-84ED-96AEE067D202}"/>
              </a:ext>
            </a:extLst>
          </p:cNvPr>
          <p:cNvSpPr txBox="1"/>
          <p:nvPr/>
        </p:nvSpPr>
        <p:spPr>
          <a:xfrm>
            <a:off x="5897559" y="1538468"/>
            <a:ext cx="6094428" cy="923330"/>
          </a:xfrm>
          <a:prstGeom prst="rect">
            <a:avLst/>
          </a:prstGeom>
          <a:noFill/>
        </p:spPr>
        <p:txBody>
          <a:bodyPr wrap="square">
            <a:spAutoFit/>
          </a:bodyPr>
          <a:lstStyle/>
          <a:p>
            <a:pPr lvl="1" algn="r"/>
            <a:r>
              <a:rPr lang="en-US">
                <a:solidFill>
                  <a:schemeClr val="bg1"/>
                </a:solidFill>
                <a:hlinkClick r:id="rId2" action="ppaction://hlinksldjump">
                  <a:extLst>
                    <a:ext uri="{A12FA001-AC4F-418D-AE19-62706E023703}">
                      <ahyp:hlinkClr xmlns:ahyp="http://schemas.microsoft.com/office/drawing/2018/hyperlinkcolor" val="tx"/>
                    </a:ext>
                  </a:extLst>
                </a:hlinkClick>
              </a:rPr>
              <a:t>Attendance</a:t>
            </a:r>
            <a:endParaRPr lang="en-US">
              <a:solidFill>
                <a:schemeClr val="bg1"/>
              </a:solidFill>
            </a:endParaRPr>
          </a:p>
          <a:p>
            <a:pPr lvl="1" algn="r"/>
            <a:r>
              <a:rPr lang="en-US">
                <a:solidFill>
                  <a:schemeClr val="bg1"/>
                </a:solidFill>
                <a:hlinkClick r:id="rId3" action="ppaction://hlinksldjump">
                  <a:extLst>
                    <a:ext uri="{A12FA001-AC4F-418D-AE19-62706E023703}">
                      <ahyp:hlinkClr xmlns:ahyp="http://schemas.microsoft.com/office/drawing/2018/hyperlinkcolor" val="tx"/>
                    </a:ext>
                  </a:extLst>
                </a:hlinkClick>
              </a:rPr>
              <a:t>Call Off Policy</a:t>
            </a:r>
            <a:endParaRPr lang="en-US">
              <a:solidFill>
                <a:schemeClr val="bg1"/>
              </a:solidFill>
            </a:endParaRPr>
          </a:p>
          <a:p>
            <a:pPr lvl="1" algn="r"/>
            <a:r>
              <a:rPr lang="en-US">
                <a:solidFill>
                  <a:schemeClr val="bg1"/>
                </a:solidFill>
                <a:hlinkClick r:id="rId4" action="ppaction://hlinksldjump">
                  <a:extLst>
                    <a:ext uri="{A12FA001-AC4F-418D-AE19-62706E023703}">
                      <ahyp:hlinkClr xmlns:ahyp="http://schemas.microsoft.com/office/drawing/2018/hyperlinkcolor" val="tx"/>
                    </a:ext>
                  </a:extLst>
                </a:hlinkClick>
              </a:rPr>
              <a:t>Call Off Procedure</a:t>
            </a:r>
            <a:endParaRPr lang="en-US">
              <a:solidFill>
                <a:schemeClr val="bg1"/>
              </a:solidFill>
            </a:endParaRPr>
          </a:p>
        </p:txBody>
      </p:sp>
    </p:spTree>
    <p:extLst>
      <p:ext uri="{BB962C8B-B14F-4D97-AF65-F5344CB8AC3E}">
        <p14:creationId xmlns:p14="http://schemas.microsoft.com/office/powerpoint/2010/main" val="2606614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Attendance Expectations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031804"/>
            <a:ext cx="11121616" cy="5578546"/>
          </a:xfrm>
        </p:spPr>
        <p:txBody>
          <a:bodyPr vert="horz" lIns="91440" tIns="45720" rIns="91440" bIns="45720" rtlCol="0" anchor="t">
            <a:normAutofit fontScale="92500" lnSpcReduction="20000"/>
          </a:bodyPr>
          <a:lstStyle/>
          <a:p>
            <a:r>
              <a:rPr lang="en-US" sz="2400"/>
              <a:t>Hours of operations are 8am-4:30pm. You are expected to be logged on and ready to work at 8am.</a:t>
            </a:r>
          </a:p>
          <a:p>
            <a:pPr lvl="1"/>
            <a:r>
              <a:rPr lang="en-US" sz="2000"/>
              <a:t>30-minute lunch and (2) 15-minute breaks. </a:t>
            </a:r>
          </a:p>
          <a:p>
            <a:pPr lvl="1"/>
            <a:r>
              <a:rPr lang="en-US" sz="2000"/>
              <a:t>Information on break and lunch times will be provided by your RCC Supervisor.</a:t>
            </a:r>
          </a:p>
          <a:p>
            <a:pPr lvl="1"/>
            <a:r>
              <a:rPr lang="en-US" sz="2000"/>
              <a:t>Any adjustment to your normal work schedule (i.e. shortened lunch, late arrival, etc.) requires prior approval from your Maximus RCC Supervisor and Knowledge Services.</a:t>
            </a:r>
            <a:endParaRPr lang="en-US" sz="2000">
              <a:cs typeface="Calibri"/>
            </a:endParaRPr>
          </a:p>
          <a:p>
            <a:pPr lvl="1"/>
            <a:r>
              <a:rPr lang="en-US" sz="2000"/>
              <a:t>Employees who need to leave work due to illness, injury or any unscheduled reason must immediately notify their Maximus RCC Supervisor and Knowledge Services for approval prior to leaving. </a:t>
            </a:r>
          </a:p>
          <a:p>
            <a:pPr marL="457200" lvl="1" indent="0">
              <a:buNone/>
            </a:pPr>
            <a:endParaRPr lang="en-US" sz="2000"/>
          </a:p>
          <a:p>
            <a:pPr>
              <a:lnSpc>
                <a:spcPct val="90000"/>
              </a:lnSpc>
            </a:pPr>
            <a:r>
              <a:rPr lang="en-US" sz="2400"/>
              <a:t>You are responsible for maintaining excellent attendance, which means:</a:t>
            </a:r>
          </a:p>
          <a:p>
            <a:pPr lvl="1">
              <a:lnSpc>
                <a:spcPct val="90000"/>
              </a:lnSpc>
            </a:pPr>
            <a:r>
              <a:rPr lang="en-US" sz="2000"/>
              <a:t>Reporting to work on time as scheduled</a:t>
            </a:r>
          </a:p>
          <a:p>
            <a:pPr lvl="1">
              <a:lnSpc>
                <a:spcPct val="90000"/>
              </a:lnSpc>
            </a:pPr>
            <a:r>
              <a:rPr lang="en-US" sz="2000"/>
              <a:t>Returning from breaks and lunch on time</a:t>
            </a:r>
          </a:p>
          <a:p>
            <a:pPr lvl="1">
              <a:lnSpc>
                <a:spcPct val="90000"/>
              </a:lnSpc>
            </a:pPr>
            <a:r>
              <a:rPr lang="en-US" sz="2000"/>
              <a:t>Working until the end of the scheduled workday</a:t>
            </a:r>
          </a:p>
          <a:p>
            <a:pPr lvl="1">
              <a:lnSpc>
                <a:spcPct val="90000"/>
              </a:lnSpc>
            </a:pPr>
            <a:r>
              <a:rPr lang="en-US" sz="2000"/>
              <a:t>Requesting time off in advance</a:t>
            </a:r>
          </a:p>
          <a:p>
            <a:pPr lvl="1">
              <a:lnSpc>
                <a:spcPct val="90000"/>
              </a:lnSpc>
            </a:pPr>
            <a:r>
              <a:rPr lang="en-US" sz="2000"/>
              <a:t>Attending all New Worker Training Sessions </a:t>
            </a:r>
          </a:p>
          <a:p>
            <a:pPr marL="457200" lvl="1" indent="0">
              <a:buNone/>
            </a:pPr>
            <a:endParaRPr lang="en-US" sz="16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34</a:t>
            </a:fld>
            <a:endParaRPr lang="en-US"/>
          </a:p>
        </p:txBody>
      </p:sp>
    </p:spTree>
    <p:extLst>
      <p:ext uri="{BB962C8B-B14F-4D97-AF65-F5344CB8AC3E}">
        <p14:creationId xmlns:p14="http://schemas.microsoft.com/office/powerpoint/2010/main" val="1224981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FB41-F544-D4F8-1149-9023F1BF0F90}"/>
              </a:ext>
            </a:extLst>
          </p:cNvPr>
          <p:cNvSpPr>
            <a:spLocks noGrp="1"/>
          </p:cNvSpPr>
          <p:nvPr>
            <p:ph type="title"/>
          </p:nvPr>
        </p:nvSpPr>
        <p:spPr/>
        <p:txBody>
          <a:bodyPr/>
          <a:lstStyle/>
          <a:p>
            <a:r>
              <a:rPr lang="en-US">
                <a:ea typeface="Calibri"/>
                <a:cs typeface="Calibri"/>
              </a:rPr>
              <a:t>Maximus Attendance Policy - Training </a:t>
            </a:r>
            <a:endParaRPr lang="en-US"/>
          </a:p>
        </p:txBody>
      </p:sp>
      <p:sp>
        <p:nvSpPr>
          <p:cNvPr id="3" name="Content Placeholder 2">
            <a:extLst>
              <a:ext uri="{FF2B5EF4-FFF2-40B4-BE49-F238E27FC236}">
                <a16:creationId xmlns:a16="http://schemas.microsoft.com/office/drawing/2014/main" id="{592129A2-343A-CD49-E580-80469C902FF2}"/>
              </a:ext>
            </a:extLst>
          </p:cNvPr>
          <p:cNvSpPr>
            <a:spLocks noGrp="1"/>
          </p:cNvSpPr>
          <p:nvPr>
            <p:ph sz="half" idx="2"/>
          </p:nvPr>
        </p:nvSpPr>
        <p:spPr>
          <a:xfrm>
            <a:off x="361948" y="1350818"/>
            <a:ext cx="11273177" cy="4838845"/>
          </a:xfrm>
        </p:spPr>
        <p:txBody>
          <a:bodyPr vert="horz" lIns="91440" tIns="45720" rIns="91440" bIns="45720" rtlCol="0" anchor="t">
            <a:normAutofit/>
          </a:bodyPr>
          <a:lstStyle/>
          <a:p>
            <a:pPr marL="0" indent="0">
              <a:buNone/>
            </a:pPr>
            <a:r>
              <a:rPr lang="en-US" b="1">
                <a:ea typeface="Calibri"/>
                <a:cs typeface="Calibri"/>
              </a:rPr>
              <a:t>Training Attendance:</a:t>
            </a:r>
            <a:endParaRPr lang="en-US">
              <a:ea typeface="Calibri"/>
              <a:cs typeface="Calibri"/>
            </a:endParaRPr>
          </a:p>
          <a:p>
            <a:pPr>
              <a:buFont typeface="Calibri" panose="020F0302020204030204" pitchFamily="34" charset="0"/>
              <a:buChar char="-"/>
            </a:pPr>
            <a:endParaRPr lang="en-US">
              <a:ea typeface="Calibri"/>
              <a:cs typeface="Calibri"/>
            </a:endParaRPr>
          </a:p>
          <a:p>
            <a:pPr>
              <a:buFont typeface="Calibri" panose="020F0302020204030204" pitchFamily="34" charset="0"/>
              <a:buChar char="-"/>
            </a:pPr>
            <a:endParaRPr lang="en-US">
              <a:ea typeface="Calibri"/>
              <a:cs typeface="Calibri"/>
            </a:endParaRPr>
          </a:p>
          <a:p>
            <a:pPr>
              <a:buFont typeface="Calibri" panose="020F0302020204030204" pitchFamily="34" charset="0"/>
              <a:buChar char="-"/>
            </a:pPr>
            <a:endParaRPr lang="en-US">
              <a:ea typeface="Calibri"/>
              <a:cs typeface="Calibri"/>
            </a:endParaRPr>
          </a:p>
          <a:p>
            <a:pPr>
              <a:buFont typeface="Calibri" panose="020F0302020204030204" pitchFamily="34" charset="0"/>
              <a:buChar char="-"/>
            </a:pPr>
            <a:endParaRPr lang="en-US">
              <a:ea typeface="Calibri"/>
              <a:cs typeface="Calibri"/>
            </a:endParaRPr>
          </a:p>
          <a:p>
            <a:pPr>
              <a:buFont typeface="Calibri" panose="020F0302020204030204" pitchFamily="34" charset="0"/>
              <a:buChar char="-"/>
            </a:pPr>
            <a:r>
              <a:rPr lang="en-US">
                <a:ea typeface="+mn-lt"/>
                <a:cs typeface="+mn-lt"/>
              </a:rPr>
              <a:t>** Exceptions may be made for unscheduled absences (up to 8 hours), after the 24 hours threshold has been reached if an employee is meeting standards: average of 90% on gateways, 90% on quality scores and no disciplinary issues </a:t>
            </a:r>
          </a:p>
          <a:p>
            <a:pPr>
              <a:buFont typeface="Calibri" panose="020F0302020204030204" pitchFamily="34" charset="0"/>
              <a:buChar char="-"/>
            </a:pPr>
            <a:r>
              <a:rPr lang="en-US">
                <a:ea typeface="+mn-lt"/>
                <a:cs typeface="+mn-lt"/>
              </a:rPr>
              <a:t>If an employee misses more than (24) hours of training, it will result in immediate termination</a:t>
            </a:r>
            <a:endParaRPr lang="en-US">
              <a:cs typeface="Calibri" panose="020F0502020204030204"/>
            </a:endParaRPr>
          </a:p>
          <a:p>
            <a:pPr>
              <a:buFont typeface="Calibri" panose="020F0302020204030204" pitchFamily="34" charset="0"/>
              <a:buChar char="-"/>
            </a:pPr>
            <a:r>
              <a:rPr lang="en-US">
                <a:ea typeface="Calibri"/>
                <a:cs typeface="Calibri"/>
              </a:rPr>
              <a:t>Send any doctors’ notes, court/jury duty statements, and any other form of documentation to Knowledge Services only.</a:t>
            </a:r>
          </a:p>
        </p:txBody>
      </p:sp>
      <p:sp>
        <p:nvSpPr>
          <p:cNvPr id="4" name="Content Placeholder 3">
            <a:extLst>
              <a:ext uri="{FF2B5EF4-FFF2-40B4-BE49-F238E27FC236}">
                <a16:creationId xmlns:a16="http://schemas.microsoft.com/office/drawing/2014/main" id="{10C3699B-9931-DD99-CF45-64F3FF81EF33}"/>
              </a:ext>
            </a:extLst>
          </p:cNvPr>
          <p:cNvSpPr>
            <a:spLocks noGrp="1"/>
          </p:cNvSpPr>
          <p:nvPr>
            <p:ph sz="half" idx="13"/>
          </p:nvPr>
        </p:nvSpPr>
        <p:spPr>
          <a:xfrm>
            <a:off x="5846248" y="1350817"/>
            <a:ext cx="5483227" cy="4838845"/>
          </a:xfrm>
        </p:spPr>
        <p:txBody>
          <a:bodyPr vert="horz" lIns="91440" tIns="45720" rIns="91440" bIns="45720" rtlCol="0" anchor="t">
            <a:normAutofit/>
          </a:bodyPr>
          <a:lstStyle/>
          <a:p>
            <a:endParaRPr lang="en-US" b="1">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5" name="Slide Number Placeholder 4">
            <a:extLst>
              <a:ext uri="{FF2B5EF4-FFF2-40B4-BE49-F238E27FC236}">
                <a16:creationId xmlns:a16="http://schemas.microsoft.com/office/drawing/2014/main" id="{91A50471-9A4B-3319-6270-B37368A2311F}"/>
              </a:ext>
            </a:extLst>
          </p:cNvPr>
          <p:cNvSpPr>
            <a:spLocks noGrp="1"/>
          </p:cNvSpPr>
          <p:nvPr>
            <p:ph type="sldNum" sz="quarter" idx="16"/>
          </p:nvPr>
        </p:nvSpPr>
        <p:spPr/>
        <p:txBody>
          <a:bodyPr/>
          <a:lstStyle/>
          <a:p>
            <a:fld id="{334599CE-9AC8-493D-9636-F7C5D97DA203}" type="slidenum">
              <a:rPr lang="en-US" smtClean="0"/>
              <a:pPr/>
              <a:t>35</a:t>
            </a:fld>
            <a:endParaRPr lang="en-US"/>
          </a:p>
        </p:txBody>
      </p:sp>
      <p:pic>
        <p:nvPicPr>
          <p:cNvPr id="7" name="Picture 6">
            <a:extLst>
              <a:ext uri="{FF2B5EF4-FFF2-40B4-BE49-F238E27FC236}">
                <a16:creationId xmlns:a16="http://schemas.microsoft.com/office/drawing/2014/main" id="{B1837481-5949-2A6D-9795-27C18D1713FA}"/>
              </a:ext>
            </a:extLst>
          </p:cNvPr>
          <p:cNvPicPr>
            <a:picLocks noChangeAspect="1"/>
          </p:cNvPicPr>
          <p:nvPr/>
        </p:nvPicPr>
        <p:blipFill>
          <a:blip r:embed="rId2"/>
          <a:stretch>
            <a:fillRect/>
          </a:stretch>
        </p:blipFill>
        <p:spPr>
          <a:xfrm>
            <a:off x="862525" y="1714261"/>
            <a:ext cx="6811326" cy="1714739"/>
          </a:xfrm>
          <a:prstGeom prst="rect">
            <a:avLst/>
          </a:prstGeom>
        </p:spPr>
      </p:pic>
    </p:spTree>
    <p:extLst>
      <p:ext uri="{BB962C8B-B14F-4D97-AF65-F5344CB8AC3E}">
        <p14:creationId xmlns:p14="http://schemas.microsoft.com/office/powerpoint/2010/main" val="22864787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Maximus Attendance Policy – Nesting &amp; Floor Production</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56036" y="1031804"/>
            <a:ext cx="11121616" cy="5549901"/>
          </a:xfrm>
        </p:spPr>
        <p:txBody>
          <a:bodyPr vert="horz" lIns="91440" tIns="45720" rIns="91440" bIns="45720" rtlCol="0" anchor="t">
            <a:normAutofit/>
          </a:bodyPr>
          <a:lstStyle/>
          <a:p>
            <a:pPr>
              <a:lnSpc>
                <a:spcPct val="90000"/>
              </a:lnSpc>
              <a:buFont typeface="Calibri" panose="020F0302020204030204" pitchFamily="34" charset="0"/>
              <a:buChar char="-"/>
            </a:pPr>
            <a:endParaRPr lang="en-US">
              <a:cs typeface="Calibri" panose="020F0502020204030204"/>
            </a:endParaRPr>
          </a:p>
          <a:p>
            <a:pPr>
              <a:lnSpc>
                <a:spcPct val="90000"/>
              </a:lnSpc>
              <a:buFont typeface="Calibri" panose="020F0302020204030204" pitchFamily="34" charset="0"/>
              <a:buChar char="-"/>
            </a:pPr>
            <a:r>
              <a:rPr lang="en-US"/>
              <a:t>Absences and tardiness in Nesting and/or Floor Production will result in point infractions and could move to Progressive Discipline:</a:t>
            </a:r>
            <a:endParaRPr lang="en-US">
              <a:ea typeface="Calibri"/>
              <a:cs typeface="Calibri"/>
            </a:endParaRPr>
          </a:p>
          <a:p>
            <a:pPr>
              <a:lnSpc>
                <a:spcPct val="90000"/>
              </a:lnSpc>
              <a:buFont typeface="Calibri" panose="020F0302020204030204" pitchFamily="34" charset="0"/>
              <a:buChar char="-"/>
            </a:pPr>
            <a:endParaRPr lang="en-US" sz="2400">
              <a:cs typeface="Calibri" panose="020F0502020204030204"/>
            </a:endParaRPr>
          </a:p>
          <a:p>
            <a:pPr>
              <a:lnSpc>
                <a:spcPct val="90000"/>
              </a:lnSpc>
              <a:buFont typeface="Calibri" panose="020F0302020204030204" pitchFamily="34" charset="0"/>
              <a:buChar char="-"/>
            </a:pPr>
            <a:endParaRPr lang="en-US" sz="2400">
              <a:cs typeface="Calibri" panose="020F0502020204030204"/>
            </a:endParaRPr>
          </a:p>
          <a:p>
            <a:pPr>
              <a:lnSpc>
                <a:spcPct val="90000"/>
              </a:lnSpc>
              <a:buFont typeface="Calibri" panose="020F0302020204030204" pitchFamily="34" charset="0"/>
              <a:buChar char="-"/>
            </a:pPr>
            <a:endParaRPr lang="en-US" sz="2400">
              <a:cs typeface="Calibri" panose="020F0502020204030204"/>
            </a:endParaRPr>
          </a:p>
          <a:p>
            <a:pPr>
              <a:lnSpc>
                <a:spcPct val="90000"/>
              </a:lnSpc>
              <a:buFont typeface="Calibri" panose="020F0302020204030204" pitchFamily="34" charset="0"/>
              <a:buChar char="-"/>
            </a:pPr>
            <a:endParaRPr lang="en-US" sz="2400">
              <a:cs typeface="Calibri" panose="020F0502020204030204"/>
            </a:endParaRPr>
          </a:p>
          <a:p>
            <a:pPr>
              <a:lnSpc>
                <a:spcPct val="90000"/>
              </a:lnSpc>
              <a:buFont typeface="Calibri" panose="020F0302020204030204" pitchFamily="34" charset="0"/>
              <a:buChar char="-"/>
            </a:pPr>
            <a:endParaRPr lang="en-US" sz="2400">
              <a:cs typeface="Calibri" panose="020F0502020204030204"/>
            </a:endParaRPr>
          </a:p>
          <a:p>
            <a:pPr>
              <a:lnSpc>
                <a:spcPct val="90000"/>
              </a:lnSpc>
              <a:buFont typeface="Calibri" panose="020F0302020204030204" pitchFamily="34" charset="0"/>
              <a:buChar char="-"/>
            </a:pPr>
            <a:endParaRPr lang="en-US" sz="2400">
              <a:cs typeface="Calibri" panose="020F0502020204030204"/>
            </a:endParaRPr>
          </a:p>
          <a:p>
            <a:pPr>
              <a:lnSpc>
                <a:spcPct val="90000"/>
              </a:lnSpc>
              <a:buFont typeface="Calibri" panose="020F0302020204030204" pitchFamily="34" charset="0"/>
              <a:buChar char="-"/>
            </a:pPr>
            <a:endParaRPr lang="en-US">
              <a:cs typeface="Calibri"/>
            </a:endParaRPr>
          </a:p>
          <a:p>
            <a:pPr marL="0" indent="0">
              <a:lnSpc>
                <a:spcPct val="90000"/>
              </a:lnSpc>
              <a:buNone/>
            </a:pPr>
            <a:endParaRPr lang="en-US">
              <a:cs typeface="Calibri"/>
            </a:endParaRPr>
          </a:p>
          <a:p>
            <a:pPr>
              <a:lnSpc>
                <a:spcPct val="90000"/>
              </a:lnSpc>
              <a:buFont typeface="Calibri" panose="020F0302020204030204" pitchFamily="34" charset="0"/>
              <a:buChar char="-"/>
            </a:pPr>
            <a:r>
              <a:rPr lang="en-US">
                <a:cs typeface="Calibri"/>
              </a:rPr>
              <a:t>For any questions regarding the point system, please reach out to your Maximus supervisor. </a:t>
            </a:r>
          </a:p>
          <a:p>
            <a:pPr>
              <a:lnSpc>
                <a:spcPct val="90000"/>
              </a:lnSpc>
              <a:buFont typeface="Calibri" panose="020F0302020204030204" pitchFamily="34" charset="0"/>
              <a:buChar char="-"/>
            </a:pPr>
            <a:endParaRPr lang="en-US">
              <a:ea typeface="Calibri"/>
              <a:cs typeface="Calibri" panose="020F0502020204030204"/>
            </a:endParaRP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36</a:t>
            </a:fld>
            <a:endParaRPr lang="en-US"/>
          </a:p>
        </p:txBody>
      </p:sp>
      <p:sp>
        <p:nvSpPr>
          <p:cNvPr id="9" name="TextBox 8">
            <a:extLst>
              <a:ext uri="{FF2B5EF4-FFF2-40B4-BE49-F238E27FC236}">
                <a16:creationId xmlns:a16="http://schemas.microsoft.com/office/drawing/2014/main" id="{8C158CEB-C0E1-74CF-360D-173D4A152CA4}"/>
              </a:ext>
            </a:extLst>
          </p:cNvPr>
          <p:cNvSpPr txBox="1"/>
          <p:nvPr/>
        </p:nvSpPr>
        <p:spPr>
          <a:xfrm>
            <a:off x="827090" y="4689090"/>
            <a:ext cx="4197754" cy="1107996"/>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US" sz="1200"/>
              <a:t>Employees accumulate points on a 180-day rolling period.</a:t>
            </a:r>
            <a:endParaRPr lang="en-US" sz="1200">
              <a:cs typeface="Calibri"/>
            </a:endParaRPr>
          </a:p>
          <a:p>
            <a:pPr marL="171450" indent="-171450">
              <a:buFont typeface="Arial" panose="020B0604020202020204" pitchFamily="34" charset="0"/>
              <a:buChar char="•"/>
            </a:pPr>
            <a:r>
              <a:rPr lang="en-US" sz="1200"/>
              <a:t>Unauthorized time is anytime off without pre-approval, extenuating circumstances will be reviewed on a case-by-case basis.</a:t>
            </a:r>
            <a:endParaRPr lang="en-US" sz="1100">
              <a:cs typeface="Calibri"/>
            </a:endParaRPr>
          </a:p>
          <a:p>
            <a:endParaRPr lang="en-US"/>
          </a:p>
        </p:txBody>
      </p:sp>
      <p:pic>
        <p:nvPicPr>
          <p:cNvPr id="7" name="Picture 6">
            <a:extLst>
              <a:ext uri="{FF2B5EF4-FFF2-40B4-BE49-F238E27FC236}">
                <a16:creationId xmlns:a16="http://schemas.microsoft.com/office/drawing/2014/main" id="{BF29EB7B-E2D2-85A6-ED4D-013E66D309E1}"/>
              </a:ext>
            </a:extLst>
          </p:cNvPr>
          <p:cNvPicPr>
            <a:picLocks noChangeAspect="1"/>
          </p:cNvPicPr>
          <p:nvPr/>
        </p:nvPicPr>
        <p:blipFill>
          <a:blip r:embed="rId3"/>
          <a:stretch>
            <a:fillRect/>
          </a:stretch>
        </p:blipFill>
        <p:spPr>
          <a:xfrm>
            <a:off x="827090" y="2503674"/>
            <a:ext cx="4197754" cy="2185416"/>
          </a:xfrm>
          <a:prstGeom prst="rect">
            <a:avLst/>
          </a:prstGeom>
        </p:spPr>
      </p:pic>
      <p:pic>
        <p:nvPicPr>
          <p:cNvPr id="6" name="Picture 5">
            <a:extLst>
              <a:ext uri="{FF2B5EF4-FFF2-40B4-BE49-F238E27FC236}">
                <a16:creationId xmlns:a16="http://schemas.microsoft.com/office/drawing/2014/main" id="{B0C9E355-DB23-6B29-E3CB-0F92B1E36A19}"/>
              </a:ext>
            </a:extLst>
          </p:cNvPr>
          <p:cNvPicPr>
            <a:picLocks noChangeAspect="1"/>
          </p:cNvPicPr>
          <p:nvPr/>
        </p:nvPicPr>
        <p:blipFill>
          <a:blip r:embed="rId4"/>
          <a:stretch>
            <a:fillRect/>
          </a:stretch>
        </p:blipFill>
        <p:spPr>
          <a:xfrm>
            <a:off x="5842994" y="2809188"/>
            <a:ext cx="5521916" cy="1428867"/>
          </a:xfrm>
          <a:prstGeom prst="rect">
            <a:avLst/>
          </a:prstGeom>
        </p:spPr>
      </p:pic>
    </p:spTree>
    <p:extLst>
      <p:ext uri="{BB962C8B-B14F-4D97-AF65-F5344CB8AC3E}">
        <p14:creationId xmlns:p14="http://schemas.microsoft.com/office/powerpoint/2010/main" val="11412602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B3707-351C-CE92-7B08-63AC9592C770}"/>
              </a:ext>
            </a:extLst>
          </p:cNvPr>
          <p:cNvSpPr>
            <a:spLocks noGrp="1"/>
          </p:cNvSpPr>
          <p:nvPr>
            <p:ph type="title"/>
          </p:nvPr>
        </p:nvSpPr>
        <p:spPr/>
        <p:txBody>
          <a:bodyPr/>
          <a:lstStyle/>
          <a:p>
            <a:r>
              <a:rPr lang="en-US">
                <a:cs typeface="Calibri"/>
              </a:rPr>
              <a:t>Section Recap</a:t>
            </a:r>
            <a:endParaRPr lang="en-US"/>
          </a:p>
        </p:txBody>
      </p:sp>
      <p:sp>
        <p:nvSpPr>
          <p:cNvPr id="3" name="Content Placeholder 2">
            <a:extLst>
              <a:ext uri="{FF2B5EF4-FFF2-40B4-BE49-F238E27FC236}">
                <a16:creationId xmlns:a16="http://schemas.microsoft.com/office/drawing/2014/main" id="{36F24707-2DAC-9B3E-6D33-257873A5F34F}"/>
              </a:ext>
            </a:extLst>
          </p:cNvPr>
          <p:cNvSpPr>
            <a:spLocks noGrp="1"/>
          </p:cNvSpPr>
          <p:nvPr>
            <p:ph sz="half" idx="2"/>
          </p:nvPr>
        </p:nvSpPr>
        <p:spPr>
          <a:xfrm>
            <a:off x="514348" y="1350818"/>
            <a:ext cx="10379077" cy="2267095"/>
          </a:xfrm>
        </p:spPr>
        <p:txBody>
          <a:bodyPr vert="horz" lIns="91440" tIns="45720" rIns="91440" bIns="45720" rtlCol="0" anchor="t">
            <a:normAutofit/>
          </a:bodyPr>
          <a:lstStyle/>
          <a:p>
            <a:pPr marL="342900" indent="-342900">
              <a:buAutoNum type="arabicPeriod"/>
            </a:pPr>
            <a:r>
              <a:rPr lang="en-US" sz="2800" dirty="0">
                <a:ea typeface="+mn-lt"/>
                <a:cs typeface="+mn-lt"/>
              </a:rPr>
              <a:t>True/False: Is there excused time during training?</a:t>
            </a:r>
          </a:p>
          <a:p>
            <a:pPr marL="342900" indent="-342900">
              <a:buAutoNum type="arabicPeriod"/>
            </a:pPr>
            <a:r>
              <a:rPr lang="en-US" sz="2800" dirty="0">
                <a:ea typeface="+mn-lt"/>
                <a:cs typeface="+mn-lt"/>
              </a:rPr>
              <a:t>Who do employees reach out to regarding how many points or hours of attendance are allowed to be missed?</a:t>
            </a:r>
          </a:p>
          <a:p>
            <a:pPr marL="342900" indent="-342900">
              <a:buAutoNum type="arabicPeriod"/>
            </a:pPr>
            <a:r>
              <a:rPr lang="en-US" sz="2800" dirty="0">
                <a:ea typeface="+mn-lt"/>
                <a:cs typeface="+mn-lt"/>
              </a:rPr>
              <a:t>What are the hours of operation?</a:t>
            </a:r>
            <a:endParaRPr lang="en-US" sz="2800" dirty="0">
              <a:ea typeface="Calibri" panose="020F0502020204030204"/>
              <a:cs typeface="Calibri"/>
            </a:endParaRPr>
          </a:p>
          <a:p>
            <a:pPr marL="342900" indent="-342900">
              <a:buAutoNum type="arabicPeriod"/>
            </a:pPr>
            <a:endParaRPr lang="en-US" dirty="0">
              <a:ea typeface="Calibri" panose="020F0502020204030204"/>
              <a:cs typeface="Calibri"/>
            </a:endParaRPr>
          </a:p>
          <a:p>
            <a:pPr marL="342900" indent="-342900">
              <a:buAutoNum type="arabicPeriod"/>
            </a:pPr>
            <a:endParaRPr lang="en-US" dirty="0">
              <a:ea typeface="Calibri" panose="020F0502020204030204"/>
              <a:cs typeface="Calibri"/>
            </a:endParaRPr>
          </a:p>
          <a:p>
            <a:pPr>
              <a:buAutoNum type="arabicPeriod"/>
            </a:pPr>
            <a:endParaRPr lang="en-US" dirty="0">
              <a:ea typeface="Calibri" panose="020F0502020204030204"/>
              <a:cs typeface="Calibri"/>
            </a:endParaRPr>
          </a:p>
        </p:txBody>
      </p:sp>
      <p:sp>
        <p:nvSpPr>
          <p:cNvPr id="5" name="Slide Number Placeholder 4">
            <a:extLst>
              <a:ext uri="{FF2B5EF4-FFF2-40B4-BE49-F238E27FC236}">
                <a16:creationId xmlns:a16="http://schemas.microsoft.com/office/drawing/2014/main" id="{4E26E1D2-D4D8-27B0-95A0-5AF79B5CD29F}"/>
              </a:ext>
            </a:extLst>
          </p:cNvPr>
          <p:cNvSpPr>
            <a:spLocks noGrp="1"/>
          </p:cNvSpPr>
          <p:nvPr>
            <p:ph type="sldNum" sz="quarter" idx="16"/>
          </p:nvPr>
        </p:nvSpPr>
        <p:spPr/>
        <p:txBody>
          <a:bodyPr/>
          <a:lstStyle/>
          <a:p>
            <a:fld id="{334599CE-9AC8-493D-9636-F7C5D97DA203}" type="slidenum">
              <a:rPr lang="en-US" smtClean="0"/>
              <a:pPr/>
              <a:t>37</a:t>
            </a:fld>
            <a:endParaRPr lang="en-US"/>
          </a:p>
        </p:txBody>
      </p:sp>
      <p:sp>
        <p:nvSpPr>
          <p:cNvPr id="4" name="TextBox 3">
            <a:extLst>
              <a:ext uri="{FF2B5EF4-FFF2-40B4-BE49-F238E27FC236}">
                <a16:creationId xmlns:a16="http://schemas.microsoft.com/office/drawing/2014/main" id="{E7A9A831-0112-A356-5BD2-4785CED552A2}"/>
              </a:ext>
            </a:extLst>
          </p:cNvPr>
          <p:cNvSpPr txBox="1"/>
          <p:nvPr/>
        </p:nvSpPr>
        <p:spPr>
          <a:xfrm>
            <a:off x="732642" y="3831137"/>
            <a:ext cx="9944491" cy="2523768"/>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cs typeface="Calibri"/>
              </a:rPr>
              <a:t>1A: </a:t>
            </a:r>
            <a:r>
              <a:rPr lang="en-US" sz="2000" b="1" dirty="0">
                <a:ea typeface="+mn-lt"/>
                <a:cs typeface="+mn-lt"/>
              </a:rPr>
              <a:t>False, unfortunately no matter the circumstance, any time missed in training will be counted against the 24 hours. Once in nesting/production  if you can provide documentation there are ways to offset points. </a:t>
            </a:r>
            <a:endParaRPr lang="en-US" sz="2000" b="1" dirty="0">
              <a:cs typeface="Calibri"/>
            </a:endParaRPr>
          </a:p>
          <a:p>
            <a:endParaRPr lang="en-US" sz="2000" b="1" dirty="0">
              <a:ea typeface="+mn-lt"/>
              <a:cs typeface="+mn-lt"/>
            </a:endParaRPr>
          </a:p>
          <a:p>
            <a:r>
              <a:rPr lang="en-US" sz="2000" b="1" dirty="0">
                <a:ea typeface="+mn-lt"/>
                <a:cs typeface="+mn-lt"/>
              </a:rPr>
              <a:t>2A: Maximus Management.</a:t>
            </a:r>
          </a:p>
          <a:p>
            <a:endParaRPr lang="en-US" sz="2000" b="1" dirty="0">
              <a:ea typeface="+mn-lt"/>
              <a:cs typeface="+mn-lt"/>
            </a:endParaRPr>
          </a:p>
          <a:p>
            <a:r>
              <a:rPr lang="en-US" sz="2000" b="1" dirty="0">
                <a:ea typeface="+mn-lt"/>
                <a:cs typeface="+mn-lt"/>
              </a:rPr>
              <a:t>3A: 8:00am-4:30pm.</a:t>
            </a:r>
          </a:p>
          <a:p>
            <a:endParaRPr lang="en-US" b="1" dirty="0">
              <a:ea typeface="+mn-lt"/>
              <a:cs typeface="+mn-lt"/>
            </a:endParaRPr>
          </a:p>
        </p:txBody>
      </p:sp>
    </p:spTree>
    <p:extLst>
      <p:ext uri="{BB962C8B-B14F-4D97-AF65-F5344CB8AC3E}">
        <p14:creationId xmlns:p14="http://schemas.microsoft.com/office/powerpoint/2010/main" val="66701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87337" y="424313"/>
            <a:ext cx="6286499" cy="642257"/>
          </a:xfrm>
        </p:spPr>
        <p:txBody>
          <a:bodyPr>
            <a:noAutofit/>
          </a:bodyPr>
          <a:lstStyle/>
          <a:p>
            <a:r>
              <a:rPr lang="en-US" sz="4100"/>
              <a:t>RCC Conduct</a:t>
            </a:r>
            <a:endParaRPr lang="en-US" sz="4100" b="1"/>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89D925D-1308-4075-AD96-463A6DAEDD19}"/>
              </a:ext>
            </a:extLst>
          </p:cNvPr>
          <p:cNvSpPr txBox="1"/>
          <p:nvPr/>
        </p:nvSpPr>
        <p:spPr>
          <a:xfrm>
            <a:off x="5779408" y="1603978"/>
            <a:ext cx="6094428" cy="1754326"/>
          </a:xfrm>
          <a:prstGeom prst="rect">
            <a:avLst/>
          </a:prstGeom>
          <a:noFill/>
        </p:spPr>
        <p:txBody>
          <a:bodyPr wrap="square">
            <a:spAutoFit/>
          </a:bodyPr>
          <a:lstStyle/>
          <a:p>
            <a:pPr lvl="1" algn="r"/>
            <a:r>
              <a:rPr lang="en-US">
                <a:solidFill>
                  <a:schemeClr val="bg1"/>
                </a:solidFill>
                <a:hlinkClick r:id="rId2" action="ppaction://hlinksldjump">
                  <a:extLst>
                    <a:ext uri="{A12FA001-AC4F-418D-AE19-62706E023703}">
                      <ahyp:hlinkClr xmlns:ahyp="http://schemas.microsoft.com/office/drawing/2018/hyperlinkcolor" val="tx"/>
                    </a:ext>
                  </a:extLst>
                </a:hlinkClick>
              </a:rPr>
              <a:t>Professionalism and Customer Service</a:t>
            </a:r>
          </a:p>
          <a:p>
            <a:pPr lvl="1" algn="r"/>
            <a:r>
              <a:rPr lang="en-US">
                <a:solidFill>
                  <a:schemeClr val="bg1"/>
                </a:solidFill>
                <a:hlinkClick r:id="rId2" action="ppaction://hlinksldjump">
                  <a:extLst>
                    <a:ext uri="{A12FA001-AC4F-418D-AE19-62706E023703}">
                      <ahyp:hlinkClr xmlns:ahyp="http://schemas.microsoft.com/office/drawing/2018/hyperlinkcolor" val="tx"/>
                    </a:ext>
                  </a:extLst>
                </a:hlinkClick>
              </a:rPr>
              <a:t>Call Avoidance Policy</a:t>
            </a:r>
          </a:p>
          <a:p>
            <a:pPr lvl="1" algn="r"/>
            <a:r>
              <a:rPr lang="en-US">
                <a:solidFill>
                  <a:schemeClr val="bg1"/>
                </a:solidFill>
                <a:hlinkClick r:id="rId2" action="ppaction://hlinksldjump">
                  <a:extLst>
                    <a:ext uri="{A12FA001-AC4F-418D-AE19-62706E023703}">
                      <ahyp:hlinkClr xmlns:ahyp="http://schemas.microsoft.com/office/drawing/2018/hyperlinkcolor" val="tx"/>
                    </a:ext>
                  </a:extLst>
                </a:hlinkClick>
              </a:rPr>
              <a:t>Dress Code and Professional Attire</a:t>
            </a:r>
          </a:p>
          <a:p>
            <a:pPr lvl="1" algn="r"/>
            <a:r>
              <a:rPr lang="en-US">
                <a:solidFill>
                  <a:schemeClr val="bg1"/>
                </a:solidFill>
                <a:hlinkClick r:id="rId2" action="ppaction://hlinksldjump">
                  <a:extLst>
                    <a:ext uri="{A12FA001-AC4F-418D-AE19-62706E023703}">
                      <ahyp:hlinkClr xmlns:ahyp="http://schemas.microsoft.com/office/drawing/2018/hyperlinkcolor" val="tx"/>
                    </a:ext>
                  </a:extLst>
                </a:hlinkClick>
              </a:rPr>
              <a:t>Confidentiality</a:t>
            </a:r>
            <a:endParaRPr lang="en-US">
              <a:solidFill>
                <a:schemeClr val="bg1"/>
              </a:solidFill>
            </a:endParaRPr>
          </a:p>
          <a:p>
            <a:pPr lvl="1" algn="r"/>
            <a:r>
              <a:rPr lang="en-US">
                <a:solidFill>
                  <a:schemeClr val="bg1"/>
                </a:solidFill>
                <a:hlinkClick r:id="rId3" action="ppaction://hlinksldjump">
                  <a:extLst>
                    <a:ext uri="{A12FA001-AC4F-418D-AE19-62706E023703}">
                      <ahyp:hlinkClr xmlns:ahyp="http://schemas.microsoft.com/office/drawing/2018/hyperlinkcolor" val="tx"/>
                    </a:ext>
                  </a:extLst>
                </a:hlinkClick>
              </a:rPr>
              <a:t>Harassment</a:t>
            </a:r>
            <a:endParaRPr lang="en-US">
              <a:solidFill>
                <a:schemeClr val="bg1"/>
              </a:solidFill>
            </a:endParaRPr>
          </a:p>
          <a:p>
            <a:pPr lvl="1" algn="r"/>
            <a:r>
              <a:rPr lang="en-US">
                <a:solidFill>
                  <a:schemeClr val="bg1"/>
                </a:solidFill>
                <a:hlinkClick r:id="rId4" action="ppaction://hlinksldjump">
                  <a:extLst>
                    <a:ext uri="{A12FA001-AC4F-418D-AE19-62706E023703}">
                      <ahyp:hlinkClr xmlns:ahyp="http://schemas.microsoft.com/office/drawing/2018/hyperlinkcolor" val="tx"/>
                    </a:ext>
                  </a:extLst>
                </a:hlinkClick>
              </a:rPr>
              <a:t>Alcohol and Drug Free Workplace</a:t>
            </a:r>
            <a:endParaRPr lang="en-US">
              <a:solidFill>
                <a:schemeClr val="bg1"/>
              </a:solidFill>
            </a:endParaRPr>
          </a:p>
        </p:txBody>
      </p:sp>
    </p:spTree>
    <p:extLst>
      <p:ext uri="{BB962C8B-B14F-4D97-AF65-F5344CB8AC3E}">
        <p14:creationId xmlns:p14="http://schemas.microsoft.com/office/powerpoint/2010/main" val="1634159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Equal Employment Opportunity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6" y="1238250"/>
            <a:ext cx="10534653" cy="5248275"/>
          </a:xfrm>
        </p:spPr>
        <p:txBody>
          <a:bodyPr>
            <a:normAutofit fontScale="92500" lnSpcReduction="20000"/>
          </a:bodyPr>
          <a:lstStyle/>
          <a:p>
            <a:pPr marL="0" indent="0">
              <a:buNone/>
            </a:pPr>
            <a:r>
              <a:rPr lang="en-US" sz="2600"/>
              <a:t>Knowledge Services does not discriminate on the basis of:</a:t>
            </a:r>
          </a:p>
          <a:p>
            <a:pPr lvl="1"/>
            <a:r>
              <a:rPr lang="en-US" sz="2000"/>
              <a:t>Race</a:t>
            </a:r>
          </a:p>
          <a:p>
            <a:pPr lvl="1"/>
            <a:r>
              <a:rPr lang="en-US" sz="2000"/>
              <a:t>Color</a:t>
            </a:r>
          </a:p>
          <a:p>
            <a:pPr lvl="1"/>
            <a:r>
              <a:rPr lang="en-US" sz="2000"/>
              <a:t>Religion</a:t>
            </a:r>
          </a:p>
          <a:p>
            <a:pPr lvl="1"/>
            <a:r>
              <a:rPr lang="en-US" sz="2000"/>
              <a:t>Sex</a:t>
            </a:r>
          </a:p>
          <a:p>
            <a:pPr lvl="1"/>
            <a:r>
              <a:rPr lang="en-US" sz="2000"/>
              <a:t>Sexual Orientation</a:t>
            </a:r>
          </a:p>
          <a:p>
            <a:pPr lvl="1"/>
            <a:r>
              <a:rPr lang="en-US" sz="2000"/>
              <a:t>Pregnancy</a:t>
            </a:r>
          </a:p>
          <a:p>
            <a:pPr lvl="1"/>
            <a:r>
              <a:rPr lang="en-US" sz="2000"/>
              <a:t>Marital Status</a:t>
            </a:r>
          </a:p>
          <a:p>
            <a:pPr lvl="1"/>
            <a:r>
              <a:rPr lang="en-US" sz="2000"/>
              <a:t>National Origin</a:t>
            </a:r>
          </a:p>
          <a:p>
            <a:pPr lvl="1"/>
            <a:r>
              <a:rPr lang="en-US" sz="2000"/>
              <a:t>Veteran Status</a:t>
            </a:r>
          </a:p>
          <a:p>
            <a:pPr lvl="1"/>
            <a:r>
              <a:rPr lang="en-US" sz="2000"/>
              <a:t>Age</a:t>
            </a:r>
          </a:p>
          <a:p>
            <a:pPr lvl="1"/>
            <a:r>
              <a:rPr lang="en-US" sz="2000"/>
              <a:t>Physical or Mental Disability</a:t>
            </a:r>
          </a:p>
          <a:p>
            <a:pPr lvl="1"/>
            <a:r>
              <a:rPr lang="en-US" sz="2000"/>
              <a:t>Any other status that is unlawful by applicable Federal, State, and Local Laws</a:t>
            </a:r>
          </a:p>
          <a:p>
            <a:endParaRPr lang="en-US" sz="20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39</a:t>
            </a:fld>
            <a:endParaRPr lang="en-US"/>
          </a:p>
        </p:txBody>
      </p:sp>
    </p:spTree>
    <p:extLst>
      <p:ext uri="{BB962C8B-B14F-4D97-AF65-F5344CB8AC3E}">
        <p14:creationId xmlns:p14="http://schemas.microsoft.com/office/powerpoint/2010/main" val="2448866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Knowledge Services Overview</a:t>
            </a:r>
            <a:endParaRPr lang="en-US"/>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676661"/>
            <a:ext cx="10911458" cy="3825189"/>
          </a:xfrm>
        </p:spPr>
        <p:txBody>
          <a:bodyPr>
            <a:normAutofit/>
          </a:bodyPr>
          <a:lstStyle/>
          <a:p>
            <a:pPr>
              <a:lnSpc>
                <a:spcPct val="90000"/>
              </a:lnSpc>
              <a:spcAft>
                <a:spcPts val="600"/>
              </a:spcAft>
            </a:pPr>
            <a:r>
              <a:rPr lang="en-US" sz="2400"/>
              <a:t>Certified Woman-owned Business (WBE)</a:t>
            </a:r>
          </a:p>
          <a:p>
            <a:pPr>
              <a:lnSpc>
                <a:spcPct val="90000"/>
              </a:lnSpc>
              <a:spcAft>
                <a:spcPts val="600"/>
              </a:spcAft>
            </a:pPr>
            <a:r>
              <a:rPr lang="en-US" sz="2400"/>
              <a:t>Founded in 1994</a:t>
            </a:r>
          </a:p>
          <a:p>
            <a:pPr>
              <a:lnSpc>
                <a:spcPct val="90000"/>
              </a:lnSpc>
              <a:spcAft>
                <a:spcPts val="600"/>
              </a:spcAft>
            </a:pPr>
            <a:r>
              <a:rPr lang="en-US" sz="2400"/>
              <a:t>Headquartered in Indianapolis, IN</a:t>
            </a:r>
          </a:p>
          <a:p>
            <a:pPr>
              <a:lnSpc>
                <a:spcPct val="90000"/>
              </a:lnSpc>
              <a:spcAft>
                <a:spcPts val="600"/>
              </a:spcAft>
            </a:pPr>
            <a:r>
              <a:rPr lang="en-US" sz="2400"/>
              <a:t>Service Offerings</a:t>
            </a:r>
          </a:p>
          <a:p>
            <a:pPr lvl="1">
              <a:spcAft>
                <a:spcPts val="600"/>
              </a:spcAft>
            </a:pPr>
            <a:r>
              <a:rPr lang="en-US" sz="1600"/>
              <a:t>Consortium Management</a:t>
            </a:r>
          </a:p>
          <a:p>
            <a:pPr lvl="1">
              <a:spcAft>
                <a:spcPts val="600"/>
              </a:spcAft>
            </a:pPr>
            <a:r>
              <a:rPr lang="en-US" sz="1600"/>
              <a:t>Survey Solutions</a:t>
            </a:r>
          </a:p>
          <a:p>
            <a:pPr lvl="1">
              <a:spcAft>
                <a:spcPts val="600"/>
              </a:spcAft>
            </a:pPr>
            <a:r>
              <a:rPr lang="en-US" sz="1600"/>
              <a:t>Professional and Technical Business Solutions</a:t>
            </a:r>
          </a:p>
          <a:p>
            <a:pPr lvl="1">
              <a:spcAft>
                <a:spcPts val="600"/>
              </a:spcAft>
            </a:pPr>
            <a:r>
              <a:rPr lang="en-US" sz="1600"/>
              <a:t>dotStaff</a:t>
            </a:r>
          </a:p>
          <a:p>
            <a:pPr lvl="1">
              <a:spcAft>
                <a:spcPts val="600"/>
              </a:spcAft>
            </a:pPr>
            <a:r>
              <a:rPr lang="en-US" sz="1600"/>
              <a:t>Managed Service Provider (MSP) for Contract Labor</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a:t>
            </a:fld>
            <a:endParaRPr lang="en-US"/>
          </a:p>
        </p:txBody>
      </p:sp>
    </p:spTree>
    <p:extLst>
      <p:ext uri="{BB962C8B-B14F-4D97-AF65-F5344CB8AC3E}">
        <p14:creationId xmlns:p14="http://schemas.microsoft.com/office/powerpoint/2010/main" val="3107954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Standards of Performance and Conduct</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47774"/>
            <a:ext cx="11121616" cy="5158725"/>
          </a:xfrm>
        </p:spPr>
        <p:txBody>
          <a:bodyPr vert="horz" lIns="91440" tIns="45720" rIns="91440" bIns="45720" rtlCol="0" anchor="t">
            <a:normAutofit/>
          </a:bodyPr>
          <a:lstStyle/>
          <a:p>
            <a:r>
              <a:rPr lang="en-US" sz="2000"/>
              <a:t>We have established workplace standards of performance and conduct, as a means of maintaining a productive and cohesive working environment. </a:t>
            </a:r>
          </a:p>
          <a:p>
            <a:r>
              <a:rPr lang="en-US" sz="2000"/>
              <a:t>Any performance issues or policy violations could result in disciplinary action up to and including immediate termination.</a:t>
            </a:r>
          </a:p>
          <a:p>
            <a:r>
              <a:rPr lang="en-US" sz="2000">
                <a:cs typeface="Calibri"/>
              </a:rPr>
              <a:t>Throughout the 9-week training course, employees will be required to complete a test at the end of every gateway. The tests will be open book and employees will receive two attempts to pass each gateway.</a:t>
            </a:r>
          </a:p>
          <a:p>
            <a:pPr marL="0" indent="0">
              <a:buNone/>
            </a:pPr>
            <a:endParaRPr lang="en-US" sz="20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40</a:t>
            </a:fld>
            <a:endParaRPr lang="en-US"/>
          </a:p>
        </p:txBody>
      </p:sp>
    </p:spTree>
    <p:extLst>
      <p:ext uri="{BB962C8B-B14F-4D97-AF65-F5344CB8AC3E}">
        <p14:creationId xmlns:p14="http://schemas.microsoft.com/office/powerpoint/2010/main" val="7426251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Professionalism and Customer Service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47774"/>
            <a:ext cx="11121616" cy="5158725"/>
          </a:xfrm>
        </p:spPr>
        <p:txBody>
          <a:bodyPr vert="horz" lIns="91440" tIns="45720" rIns="91440" bIns="45720" rtlCol="0" anchor="t">
            <a:normAutofit/>
          </a:bodyPr>
          <a:lstStyle/>
          <a:p>
            <a:r>
              <a:rPr lang="en-US" sz="2000"/>
              <a:t>Knowledge Services employees are expected to be professional and treat every co-worker with respect. </a:t>
            </a:r>
          </a:p>
          <a:p>
            <a:r>
              <a:rPr lang="en-US" sz="2000"/>
              <a:t>Please maintain a positive and respectful attitude in all interactions with coworkers and clients while at the RCC.</a:t>
            </a:r>
            <a:endParaRPr lang="en-US" sz="2000">
              <a:cs typeface="Calibri"/>
            </a:endParaRPr>
          </a:p>
          <a:p>
            <a:pPr lvl="1">
              <a:buFont typeface="Courier New" panose="020F0302020204030204" pitchFamily="34" charset="0"/>
              <a:buChar char="o"/>
            </a:pPr>
            <a:r>
              <a:rPr lang="en-US" sz="1600">
                <a:cs typeface="Calibri"/>
              </a:rPr>
              <a:t>This includes all phone interactions with clients and conversations in Teams chat with co-workers.</a:t>
            </a:r>
          </a:p>
          <a:p>
            <a:r>
              <a:rPr lang="en-US" sz="2000"/>
              <a:t>Employees are also expected to work cooperatively with coworkers to meet the needs of all clients. </a:t>
            </a:r>
            <a:endParaRPr lang="en-US" sz="2000">
              <a:cs typeface="Calibri"/>
            </a:endParaRPr>
          </a:p>
          <a:p>
            <a:r>
              <a:rPr lang="en-US" sz="2000"/>
              <a:t>Personal matters and private client information should not be discussed within the hearing range of clients on the phone. </a:t>
            </a:r>
            <a:endParaRPr lang="en-US" sz="2000">
              <a:cs typeface="Calibri"/>
            </a:endParaRPr>
          </a:p>
          <a:p>
            <a:r>
              <a:rPr lang="en-US" sz="2000"/>
              <a:t>Inappropriate comments and profane language are also not tolerated in the workplace, especially toward clients or within the hearing range of clients on the phone. </a:t>
            </a:r>
            <a:endParaRPr lang="en-US" sz="2000">
              <a:cs typeface="Calibri"/>
            </a:endParaRPr>
          </a:p>
          <a:p>
            <a:pPr marL="0" indent="0">
              <a:buNone/>
            </a:pPr>
            <a:endParaRPr lang="en-US" sz="20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41</a:t>
            </a:fld>
            <a:endParaRPr lang="en-US"/>
          </a:p>
        </p:txBody>
      </p:sp>
    </p:spTree>
    <p:extLst>
      <p:ext uri="{BB962C8B-B14F-4D97-AF65-F5344CB8AC3E}">
        <p14:creationId xmlns:p14="http://schemas.microsoft.com/office/powerpoint/2010/main" val="2171473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Call Avoidance Policy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81124"/>
            <a:ext cx="11121616" cy="4227824"/>
          </a:xfrm>
        </p:spPr>
        <p:txBody>
          <a:bodyPr>
            <a:normAutofit lnSpcReduction="10000"/>
          </a:bodyPr>
          <a:lstStyle/>
          <a:p>
            <a:pPr marL="0" indent="0">
              <a:buNone/>
            </a:pPr>
            <a:r>
              <a:rPr lang="en-US" sz="2000"/>
              <a:t>If assigned to phones you will be in available status to receive calls: </a:t>
            </a:r>
          </a:p>
          <a:p>
            <a:pPr marL="285750" lvl="1" indent="0">
              <a:buNone/>
            </a:pPr>
            <a:r>
              <a:rPr lang="en-US" sz="1600"/>
              <a:t>If you are not taking calls or performing a task you should be in an Aux Code status with the proper reason until you return: </a:t>
            </a:r>
          </a:p>
          <a:p>
            <a:pPr lvl="2">
              <a:buFont typeface="Calibri" panose="020F0502020204030204" pitchFamily="34" charset="0"/>
              <a:buChar char="⁻"/>
            </a:pPr>
            <a:r>
              <a:rPr lang="en-US" sz="1600"/>
              <a:t>Not Ready – At break </a:t>
            </a:r>
          </a:p>
          <a:p>
            <a:pPr lvl="2">
              <a:buFont typeface="Calibri" panose="020F0502020204030204" pitchFamily="34" charset="0"/>
              <a:buChar char="⁻"/>
            </a:pPr>
            <a:r>
              <a:rPr lang="en-US" sz="1600"/>
              <a:t>Not Ready – At lunch </a:t>
            </a:r>
          </a:p>
          <a:p>
            <a:pPr lvl="2">
              <a:buFont typeface="Calibri" panose="020F0502020204030204" pitchFamily="34" charset="0"/>
              <a:buChar char="⁻"/>
            </a:pPr>
            <a:r>
              <a:rPr lang="en-US" sz="1600"/>
              <a:t>Not Ready – Away from desk </a:t>
            </a:r>
          </a:p>
          <a:p>
            <a:pPr lvl="2">
              <a:buFont typeface="Calibri" panose="020F0502020204030204" pitchFamily="34" charset="0"/>
              <a:buChar char="⁻"/>
            </a:pPr>
            <a:r>
              <a:rPr lang="en-US" sz="1600"/>
              <a:t>Not Ready – Quality session </a:t>
            </a:r>
          </a:p>
          <a:p>
            <a:pPr lvl="2">
              <a:buFont typeface="Calibri" panose="020F0502020204030204" pitchFamily="34" charset="0"/>
              <a:buChar char="⁻"/>
            </a:pPr>
            <a:r>
              <a:rPr lang="en-US" sz="1600"/>
              <a:t>Not Ready – In a training session </a:t>
            </a:r>
          </a:p>
          <a:p>
            <a:pPr lvl="2">
              <a:buFont typeface="Calibri" panose="020F0502020204030204" pitchFamily="34" charset="0"/>
              <a:buChar char="⁻"/>
            </a:pPr>
            <a:r>
              <a:rPr lang="en-US" sz="1600"/>
              <a:t>Not Ready – In a meeting </a:t>
            </a:r>
          </a:p>
          <a:p>
            <a:pPr lvl="2">
              <a:buFont typeface="Calibri" panose="020F0502020204030204" pitchFamily="34" charset="0"/>
              <a:buChar char="⁻"/>
            </a:pPr>
            <a:r>
              <a:rPr lang="en-US" sz="1600"/>
              <a:t>Not Ready – Gone Home </a:t>
            </a:r>
          </a:p>
          <a:p>
            <a:pPr lvl="2">
              <a:buFont typeface="Calibri" panose="020F0502020204030204" pitchFamily="34" charset="0"/>
              <a:buChar char="⁻"/>
            </a:pPr>
            <a:r>
              <a:rPr lang="en-US" sz="1600"/>
              <a:t>Not Ready – On Vacation </a:t>
            </a:r>
          </a:p>
          <a:p>
            <a:pPr marL="914400" lvl="2" indent="0">
              <a:buNone/>
            </a:pPr>
            <a:endParaRPr lang="en-US" sz="1600"/>
          </a:p>
          <a:p>
            <a:pPr marL="285750" lvl="1" indent="0">
              <a:buNone/>
            </a:pPr>
            <a:r>
              <a:rPr lang="en-US" sz="1600"/>
              <a:t>You may only use the following codes with approval by management: </a:t>
            </a:r>
          </a:p>
          <a:p>
            <a:pPr marL="1028700" lvl="2" indent="-285750">
              <a:buFont typeface="Calibri" panose="020F0502020204030204" pitchFamily="34" charset="0"/>
              <a:buChar char="⁻"/>
            </a:pPr>
            <a:r>
              <a:rPr lang="en-US" sz="1600"/>
              <a:t>Available, no ACD (Automatic Call Distribution) </a:t>
            </a:r>
          </a:p>
          <a:p>
            <a:pPr marL="1028700" lvl="2" indent="-285750">
              <a:buFont typeface="Calibri" panose="020F0502020204030204" pitchFamily="34" charset="0"/>
              <a:buChar char="⁻"/>
            </a:pPr>
            <a:r>
              <a:rPr lang="en-US" sz="1600"/>
              <a:t>Non task work</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42</a:t>
            </a:fld>
            <a:endParaRPr lang="en-US"/>
          </a:p>
        </p:txBody>
      </p:sp>
    </p:spTree>
    <p:extLst>
      <p:ext uri="{BB962C8B-B14F-4D97-AF65-F5344CB8AC3E}">
        <p14:creationId xmlns:p14="http://schemas.microsoft.com/office/powerpoint/2010/main" val="21257802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Call Avoidance Policy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81124"/>
            <a:ext cx="11121616" cy="4227824"/>
          </a:xfrm>
        </p:spPr>
        <p:txBody>
          <a:bodyPr>
            <a:normAutofit/>
          </a:bodyPr>
          <a:lstStyle/>
          <a:p>
            <a:pPr marL="0" indent="0">
              <a:buNone/>
            </a:pPr>
            <a:r>
              <a:rPr lang="en-US" sz="2000"/>
              <a:t>The following actions are considered call avoidance and is prohibited: </a:t>
            </a:r>
          </a:p>
          <a:p>
            <a:pPr marL="571500" lvl="1">
              <a:buFont typeface="Calibri" panose="020F0502020204030204" pitchFamily="34" charset="0"/>
              <a:buChar char="⁻"/>
            </a:pPr>
            <a:r>
              <a:rPr lang="en-US" sz="1600"/>
              <a:t>Employee intentionally disconnects a call </a:t>
            </a:r>
          </a:p>
          <a:p>
            <a:pPr marL="571500" lvl="1">
              <a:buFont typeface="Calibri" panose="020F0502020204030204" pitchFamily="34" charset="0"/>
              <a:buChar char="⁻"/>
            </a:pPr>
            <a:r>
              <a:rPr lang="en-US" sz="1600"/>
              <a:t>Employee intentionally mutes the consumer once a call is transferred to their line </a:t>
            </a:r>
          </a:p>
          <a:p>
            <a:pPr marL="571500" lvl="1">
              <a:buFont typeface="Calibri" panose="020F0502020204030204" pitchFamily="34" charset="0"/>
              <a:buChar char="⁻"/>
            </a:pPr>
            <a:r>
              <a:rPr lang="en-US" sz="1600"/>
              <a:t>Employee intentionally transfers calls back to the queue or to another queue</a:t>
            </a:r>
          </a:p>
          <a:p>
            <a:pPr marL="571500" lvl="1">
              <a:buFont typeface="Calibri" panose="020F0502020204030204" pitchFamily="34" charset="0"/>
              <a:buChar char="⁻"/>
            </a:pPr>
            <a:r>
              <a:rPr lang="en-US" sz="1600"/>
              <a:t>Employee refusing to use the language translation services for non-English calls</a:t>
            </a:r>
          </a:p>
          <a:p>
            <a:pPr marL="571500" lvl="1">
              <a:buFont typeface="Calibri" panose="020F0502020204030204" pitchFamily="34" charset="0"/>
              <a:buChar char="⁻"/>
            </a:pPr>
            <a:r>
              <a:rPr lang="en-US" sz="1600"/>
              <a:t>Employee intentionally tampers with the phone/system causing the inability to receive calls</a:t>
            </a:r>
          </a:p>
          <a:p>
            <a:pPr marL="571500" lvl="1">
              <a:buFont typeface="Calibri" panose="020F0502020204030204" pitchFamily="34" charset="0"/>
              <a:buChar char="⁻"/>
            </a:pPr>
            <a:r>
              <a:rPr lang="en-US" sz="1600"/>
              <a:t>Employee walks away from their workstation while in available status</a:t>
            </a:r>
          </a:p>
          <a:p>
            <a:pPr marL="285750" lvl="1" indent="0">
              <a:buNone/>
            </a:pPr>
            <a:endParaRPr lang="en-US" sz="1600"/>
          </a:p>
          <a:p>
            <a:pPr marL="0" indent="0">
              <a:buNone/>
            </a:pPr>
            <a:r>
              <a:rPr lang="en-US" sz="1600"/>
              <a:t>Non-compliance could result in disciplinary action up to and including termination of employment.</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43</a:t>
            </a:fld>
            <a:endParaRPr lang="en-US"/>
          </a:p>
        </p:txBody>
      </p:sp>
    </p:spTree>
    <p:extLst>
      <p:ext uri="{BB962C8B-B14F-4D97-AF65-F5344CB8AC3E}">
        <p14:creationId xmlns:p14="http://schemas.microsoft.com/office/powerpoint/2010/main" val="19064097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DAE80227-E763-4A5F-B41A-B621EC6A46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14562" y="4696195"/>
            <a:ext cx="1705328" cy="1136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E162D27-13DC-476C-8812-D676E07E7C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1503" y="4259701"/>
            <a:ext cx="1248205" cy="16394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Dress Code and Professional Attire</a:t>
            </a:r>
            <a:endParaRPr lang="en-US"/>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41402"/>
            <a:ext cx="10325103" cy="4705350"/>
          </a:xfrm>
        </p:spPr>
        <p:txBody>
          <a:bodyPr vert="horz" lIns="91440" tIns="45720" rIns="91440" bIns="45720" rtlCol="0" anchor="t">
            <a:normAutofit/>
          </a:bodyPr>
          <a:lstStyle/>
          <a:p>
            <a:pPr>
              <a:buFont typeface="Calibri" panose="020F0302020204030204" pitchFamily="34" charset="0"/>
              <a:buChar char="-"/>
            </a:pPr>
            <a:r>
              <a:rPr lang="en-US" sz="2000"/>
              <a:t>Eligibility Specialist Dress Code is business casual.</a:t>
            </a:r>
            <a:endParaRPr lang="en-US"/>
          </a:p>
          <a:p>
            <a:pPr>
              <a:lnSpc>
                <a:spcPct val="90000"/>
              </a:lnSpc>
              <a:spcAft>
                <a:spcPts val="600"/>
              </a:spcAft>
              <a:buFont typeface="Calibri" panose="020F0302020204030204" pitchFamily="34" charset="0"/>
              <a:buChar char="-"/>
            </a:pPr>
            <a:r>
              <a:rPr lang="en-US" sz="2000"/>
              <a:t>Your attire and grooming are to be neat, clean and appropriate for your work situation as determined by your Maximus RCC Supervisor.</a:t>
            </a:r>
            <a:endParaRPr lang="en-US" sz="2000">
              <a:cs typeface="Calibri" panose="020F0502020204030204"/>
            </a:endParaRPr>
          </a:p>
          <a:p>
            <a:pPr>
              <a:lnSpc>
                <a:spcPct val="90000"/>
              </a:lnSpc>
              <a:spcAft>
                <a:spcPts val="600"/>
              </a:spcAft>
              <a:buFont typeface="Calibri" panose="020F0302020204030204" pitchFamily="34" charset="0"/>
              <a:buChar char="-"/>
            </a:pPr>
            <a:r>
              <a:rPr lang="en-US" sz="2000"/>
              <a:t>If you have questions or concerns about the dress code, you are encouraged to contact your Maximus RCC Supervisor.</a:t>
            </a:r>
            <a:endParaRPr lang="en-US" sz="2000">
              <a:cs typeface="Calibri" panose="020F0502020204030204"/>
            </a:endParaRP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44</a:t>
            </a:fld>
            <a:endParaRPr lang="en-US"/>
          </a:p>
        </p:txBody>
      </p:sp>
      <p:pic>
        <p:nvPicPr>
          <p:cNvPr id="8" name="Picture 7">
            <a:extLst>
              <a:ext uri="{FF2B5EF4-FFF2-40B4-BE49-F238E27FC236}">
                <a16:creationId xmlns:a16="http://schemas.microsoft.com/office/drawing/2014/main" id="{74352084-D11E-4CA3-A274-DBA5D4642237}"/>
              </a:ext>
            </a:extLst>
          </p:cNvPr>
          <p:cNvPicPr>
            <a:picLocks noChangeAspect="1"/>
          </p:cNvPicPr>
          <p:nvPr/>
        </p:nvPicPr>
        <p:blipFill>
          <a:blip r:embed="rId5"/>
          <a:stretch>
            <a:fillRect/>
          </a:stretch>
        </p:blipFill>
        <p:spPr>
          <a:xfrm>
            <a:off x="2082307" y="4181501"/>
            <a:ext cx="1125132" cy="1639479"/>
          </a:xfrm>
          <a:prstGeom prst="rect">
            <a:avLst/>
          </a:prstGeom>
        </p:spPr>
      </p:pic>
      <p:pic>
        <p:nvPicPr>
          <p:cNvPr id="16" name="Picture 15">
            <a:extLst>
              <a:ext uri="{FF2B5EF4-FFF2-40B4-BE49-F238E27FC236}">
                <a16:creationId xmlns:a16="http://schemas.microsoft.com/office/drawing/2014/main" id="{643F070A-AFC5-471A-810B-99FE3EF196B3}"/>
              </a:ext>
            </a:extLst>
          </p:cNvPr>
          <p:cNvPicPr>
            <a:picLocks noChangeAspect="1"/>
          </p:cNvPicPr>
          <p:nvPr/>
        </p:nvPicPr>
        <p:blipFill>
          <a:blip r:embed="rId6"/>
          <a:stretch>
            <a:fillRect/>
          </a:stretch>
        </p:blipFill>
        <p:spPr>
          <a:xfrm>
            <a:off x="7919249" y="4262950"/>
            <a:ext cx="1719067" cy="1639481"/>
          </a:xfrm>
          <a:prstGeom prst="rect">
            <a:avLst/>
          </a:prstGeom>
        </p:spPr>
      </p:pic>
      <p:pic>
        <p:nvPicPr>
          <p:cNvPr id="18" name="Picture 17">
            <a:extLst>
              <a:ext uri="{FF2B5EF4-FFF2-40B4-BE49-F238E27FC236}">
                <a16:creationId xmlns:a16="http://schemas.microsoft.com/office/drawing/2014/main" id="{F565DF60-8113-4A3B-B201-FE8250B61BB7}"/>
              </a:ext>
            </a:extLst>
          </p:cNvPr>
          <p:cNvPicPr>
            <a:picLocks noChangeAspect="1"/>
          </p:cNvPicPr>
          <p:nvPr/>
        </p:nvPicPr>
        <p:blipFill>
          <a:blip r:embed="rId7"/>
          <a:stretch>
            <a:fillRect/>
          </a:stretch>
        </p:blipFill>
        <p:spPr>
          <a:xfrm>
            <a:off x="3971473" y="5004063"/>
            <a:ext cx="1321302" cy="830921"/>
          </a:xfrm>
          <a:prstGeom prst="rect">
            <a:avLst/>
          </a:prstGeom>
        </p:spPr>
      </p:pic>
      <p:pic>
        <p:nvPicPr>
          <p:cNvPr id="15" name="Picture 14">
            <a:extLst>
              <a:ext uri="{FF2B5EF4-FFF2-40B4-BE49-F238E27FC236}">
                <a16:creationId xmlns:a16="http://schemas.microsoft.com/office/drawing/2014/main" id="{EC1533E8-0A2A-4654-A835-92C35E62E37D}"/>
              </a:ext>
            </a:extLst>
          </p:cNvPr>
          <p:cNvPicPr>
            <a:picLocks noChangeAspect="1"/>
          </p:cNvPicPr>
          <p:nvPr/>
        </p:nvPicPr>
        <p:blipFill>
          <a:blip r:embed="rId8"/>
          <a:stretch>
            <a:fillRect/>
          </a:stretch>
        </p:blipFill>
        <p:spPr>
          <a:xfrm>
            <a:off x="1024219" y="3970937"/>
            <a:ext cx="873202" cy="1889550"/>
          </a:xfrm>
          <a:prstGeom prst="rect">
            <a:avLst/>
          </a:prstGeom>
        </p:spPr>
      </p:pic>
      <p:pic>
        <p:nvPicPr>
          <p:cNvPr id="17" name="Picture 16">
            <a:extLst>
              <a:ext uri="{FF2B5EF4-FFF2-40B4-BE49-F238E27FC236}">
                <a16:creationId xmlns:a16="http://schemas.microsoft.com/office/drawing/2014/main" id="{39888395-B9E8-4869-936F-844F8DDB5668}"/>
              </a:ext>
            </a:extLst>
          </p:cNvPr>
          <p:cNvPicPr>
            <a:picLocks noChangeAspect="1"/>
          </p:cNvPicPr>
          <p:nvPr/>
        </p:nvPicPr>
        <p:blipFill>
          <a:blip r:embed="rId5"/>
          <a:stretch>
            <a:fillRect/>
          </a:stretch>
        </p:blipFill>
        <p:spPr>
          <a:xfrm>
            <a:off x="1989647" y="4192891"/>
            <a:ext cx="1125132" cy="1639479"/>
          </a:xfrm>
          <a:prstGeom prst="rect">
            <a:avLst/>
          </a:prstGeom>
        </p:spPr>
      </p:pic>
      <p:pic>
        <p:nvPicPr>
          <p:cNvPr id="19" name="Picture 18">
            <a:extLst>
              <a:ext uri="{FF2B5EF4-FFF2-40B4-BE49-F238E27FC236}">
                <a16:creationId xmlns:a16="http://schemas.microsoft.com/office/drawing/2014/main" id="{7F1084AC-0081-4E5B-8C9B-82091C945419}"/>
              </a:ext>
            </a:extLst>
          </p:cNvPr>
          <p:cNvPicPr>
            <a:picLocks noChangeAspect="1"/>
          </p:cNvPicPr>
          <p:nvPr/>
        </p:nvPicPr>
        <p:blipFill>
          <a:blip r:embed="rId9"/>
          <a:stretch>
            <a:fillRect/>
          </a:stretch>
        </p:blipFill>
        <p:spPr>
          <a:xfrm>
            <a:off x="3096532" y="4096227"/>
            <a:ext cx="871787" cy="1879790"/>
          </a:xfrm>
          <a:prstGeom prst="rect">
            <a:avLst/>
          </a:prstGeom>
        </p:spPr>
      </p:pic>
      <p:pic>
        <p:nvPicPr>
          <p:cNvPr id="21" name="Picture 20">
            <a:extLst>
              <a:ext uri="{FF2B5EF4-FFF2-40B4-BE49-F238E27FC236}">
                <a16:creationId xmlns:a16="http://schemas.microsoft.com/office/drawing/2014/main" id="{A965088C-99BA-4A16-ABF7-4B0C172605ED}"/>
              </a:ext>
            </a:extLst>
          </p:cNvPr>
          <p:cNvPicPr>
            <a:picLocks noChangeAspect="1"/>
          </p:cNvPicPr>
          <p:nvPr/>
        </p:nvPicPr>
        <p:blipFill>
          <a:blip r:embed="rId10"/>
          <a:stretch>
            <a:fillRect/>
          </a:stretch>
        </p:blipFill>
        <p:spPr>
          <a:xfrm>
            <a:off x="5583559" y="4173471"/>
            <a:ext cx="1350958" cy="1884671"/>
          </a:xfrm>
          <a:prstGeom prst="rect">
            <a:avLst/>
          </a:prstGeom>
        </p:spPr>
      </p:pic>
      <p:sp>
        <p:nvSpPr>
          <p:cNvPr id="4" name="Rectangle: Rounded Corners 3">
            <a:extLst>
              <a:ext uri="{FF2B5EF4-FFF2-40B4-BE49-F238E27FC236}">
                <a16:creationId xmlns:a16="http://schemas.microsoft.com/office/drawing/2014/main" id="{DEA18E22-9DA7-4B79-B7AC-F5D8288E953D}"/>
              </a:ext>
            </a:extLst>
          </p:cNvPr>
          <p:cNvSpPr/>
          <p:nvPr/>
        </p:nvSpPr>
        <p:spPr>
          <a:xfrm>
            <a:off x="810705" y="3854277"/>
            <a:ext cx="10426046" cy="2347274"/>
          </a:xfrm>
          <a:prstGeom prst="roundRect">
            <a:avLst/>
          </a:prstGeom>
          <a:noFill/>
          <a:ln w="19050">
            <a:solidFill>
              <a:srgbClr val="F58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07262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Confidentiality </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04925"/>
            <a:ext cx="11121616" cy="5246704"/>
          </a:xfrm>
        </p:spPr>
        <p:txBody>
          <a:bodyPr vert="horz" lIns="91440" tIns="45720" rIns="91440" bIns="45720" rtlCol="0" anchor="t">
            <a:normAutofit fontScale="62500" lnSpcReduction="20000"/>
          </a:bodyPr>
          <a:lstStyle/>
          <a:p>
            <a:pPr>
              <a:lnSpc>
                <a:spcPct val="120000"/>
              </a:lnSpc>
              <a:spcAft>
                <a:spcPts val="600"/>
              </a:spcAft>
              <a:buFont typeface="Calibri" panose="020F0302020204030204" pitchFamily="34" charset="0"/>
              <a:buChar char="-"/>
            </a:pPr>
            <a:r>
              <a:rPr lang="en-US" sz="3200" spc="-30"/>
              <a:t>You will be in contact with personal, private and confidential client information as a routine part of your job duties.  Confidential Information includes, but is not limited to, personal information such as:  </a:t>
            </a:r>
            <a:endParaRPr lang="en-US"/>
          </a:p>
          <a:p>
            <a:pPr lvl="1">
              <a:lnSpc>
                <a:spcPct val="120000"/>
              </a:lnSpc>
              <a:spcBef>
                <a:spcPts val="400"/>
              </a:spcBef>
            </a:pPr>
            <a:r>
              <a:rPr lang="en-US" sz="2900"/>
              <a:t>Date of Birth</a:t>
            </a:r>
          </a:p>
          <a:p>
            <a:pPr lvl="1">
              <a:lnSpc>
                <a:spcPct val="120000"/>
              </a:lnSpc>
              <a:spcBef>
                <a:spcPts val="400"/>
              </a:spcBef>
            </a:pPr>
            <a:r>
              <a:rPr lang="en-US" sz="2900"/>
              <a:t>Social Security Number</a:t>
            </a:r>
          </a:p>
          <a:p>
            <a:pPr lvl="1">
              <a:lnSpc>
                <a:spcPct val="120000"/>
              </a:lnSpc>
              <a:spcBef>
                <a:spcPts val="400"/>
              </a:spcBef>
            </a:pPr>
            <a:r>
              <a:rPr lang="en-US" sz="2900"/>
              <a:t>Identification Cards</a:t>
            </a:r>
          </a:p>
          <a:p>
            <a:pPr lvl="1">
              <a:lnSpc>
                <a:spcPct val="120000"/>
              </a:lnSpc>
              <a:spcBef>
                <a:spcPts val="400"/>
              </a:spcBef>
            </a:pPr>
            <a:r>
              <a:rPr lang="en-US" sz="2900"/>
              <a:t>Individual Health Information</a:t>
            </a:r>
          </a:p>
          <a:p>
            <a:pPr>
              <a:lnSpc>
                <a:spcPct val="120000"/>
              </a:lnSpc>
              <a:buFont typeface="Calibri" panose="020F0302020204030204" pitchFamily="34" charset="0"/>
              <a:buChar char="-"/>
            </a:pPr>
            <a:r>
              <a:rPr lang="en-US" sz="3200"/>
              <a:t>You will receive training and additional important information on the importance of maintaining confidentiality and upholding the security of information, as well as your obligations under the Health Insurance Portability and Accountability Act (HIPAA), state and federal law, and other relevant FSSA and DFR regulations and policies regarding the safeguarding of confidential information.  </a:t>
            </a:r>
            <a:endParaRPr lang="en-US" sz="3200">
              <a:cs typeface="Calibri" panose="020F0502020204030204"/>
            </a:endParaRPr>
          </a:p>
          <a:p>
            <a:pPr>
              <a:lnSpc>
                <a:spcPct val="120000"/>
              </a:lnSpc>
              <a:buFont typeface="Calibri" panose="020F0302020204030204" pitchFamily="34" charset="0"/>
              <a:buChar char="-"/>
            </a:pPr>
            <a:r>
              <a:rPr lang="en-US" sz="3200"/>
              <a:t>You are to abide by such policies and procedures and acknowledge that you may be subject to disciplinary action or termination in the event of any violation of the above.</a:t>
            </a:r>
            <a:endParaRPr lang="en-US" sz="3200">
              <a:cs typeface="Calibri" panose="020F0502020204030204"/>
            </a:endParaRPr>
          </a:p>
          <a:p>
            <a:pPr marL="0" indent="0">
              <a:buNone/>
            </a:pPr>
            <a:endParaRPr lang="en-US" sz="20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45</a:t>
            </a:fld>
            <a:endParaRPr lang="en-US"/>
          </a:p>
        </p:txBody>
      </p:sp>
    </p:spTree>
    <p:extLst>
      <p:ext uri="{BB962C8B-B14F-4D97-AF65-F5344CB8AC3E}">
        <p14:creationId xmlns:p14="http://schemas.microsoft.com/office/powerpoint/2010/main" val="24028576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Information Resources Use Agreement (IRUA)</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04925"/>
            <a:ext cx="11121616" cy="5246704"/>
          </a:xfrm>
        </p:spPr>
        <p:txBody>
          <a:bodyPr vert="horz" lIns="91440" tIns="45720" rIns="91440" bIns="45720" rtlCol="0" anchor="t">
            <a:normAutofit fontScale="92500" lnSpcReduction="10000"/>
          </a:bodyPr>
          <a:lstStyle/>
          <a:p>
            <a:pPr>
              <a:lnSpc>
                <a:spcPct val="150000"/>
              </a:lnSpc>
              <a:spcAft>
                <a:spcPts val="600"/>
              </a:spcAft>
            </a:pPr>
            <a:r>
              <a:rPr lang="en-US" sz="1700">
                <a:effectLst/>
                <a:latin typeface="Calibri"/>
                <a:ea typeface="Calibri" panose="020F0502020204030204" pitchFamily="34" charset="0"/>
                <a:cs typeface="Calibri"/>
              </a:rPr>
              <a:t>The IRUA is the Information Resources Use Agreement that you signed when you started your position with the DFR and applies to the appropriate use of state hardware, software, data, information, network, personal computing devices, phones and other information technology.</a:t>
            </a:r>
          </a:p>
          <a:p>
            <a:pPr>
              <a:lnSpc>
                <a:spcPct val="150000"/>
              </a:lnSpc>
              <a:spcAft>
                <a:spcPts val="600"/>
              </a:spcAft>
            </a:pPr>
            <a:r>
              <a:rPr lang="en-US" sz="1700"/>
              <a:t>Examples of violations could include the following: </a:t>
            </a:r>
            <a:endParaRPr lang="en-US" sz="1700">
              <a:effectLst/>
              <a:latin typeface="Calibri" panose="020F0502020204030204" pitchFamily="34" charset="0"/>
              <a:ea typeface="Calibri" panose="020F0502020204030204" pitchFamily="34" charset="0"/>
            </a:endParaRPr>
          </a:p>
          <a:p>
            <a:pPr lvl="1">
              <a:lnSpc>
                <a:spcPct val="150000"/>
              </a:lnSpc>
              <a:spcAft>
                <a:spcPts val="600"/>
              </a:spcAft>
            </a:pPr>
            <a:r>
              <a:rPr lang="en-US" sz="1700">
                <a:effectLst/>
                <a:latin typeface="Calibri"/>
                <a:ea typeface="Calibri" panose="020F0502020204030204" pitchFamily="34" charset="0"/>
                <a:cs typeface="Calibri"/>
              </a:rPr>
              <a:t>Improperly creating public assistance (PA) cases is a direct violation of state policies and procedures (PA applications are to be created by the clients on computers provider at DFR)</a:t>
            </a:r>
            <a:r>
              <a:rPr lang="en-US" sz="1700">
                <a:latin typeface="Calibri"/>
                <a:ea typeface="Calibri" panose="020F0502020204030204" pitchFamily="34" charset="0"/>
                <a:cs typeface="Calibri"/>
              </a:rPr>
              <a:t> </a:t>
            </a:r>
            <a:endParaRPr lang="en-US" sz="1700">
              <a:effectLst/>
              <a:latin typeface="Calibri" panose="020F0502020204030204" pitchFamily="34" charset="0"/>
              <a:ea typeface="Calibri" panose="020F0502020204030204" pitchFamily="34" charset="0"/>
              <a:cs typeface="Calibri"/>
            </a:endParaRPr>
          </a:p>
          <a:p>
            <a:pPr lvl="1">
              <a:lnSpc>
                <a:spcPct val="150000"/>
              </a:lnSpc>
              <a:spcAft>
                <a:spcPts val="600"/>
              </a:spcAft>
            </a:pPr>
            <a:r>
              <a:rPr lang="en-US" sz="1700">
                <a:effectLst/>
                <a:latin typeface="Calibri"/>
                <a:ea typeface="Calibri" panose="020F0502020204030204" pitchFamily="34" charset="0"/>
                <a:cs typeface="Calibri"/>
              </a:rPr>
              <a:t>Submitting a false statement into a PA is a criminal violation of Indiana Criminal Code 35-43-5-7, which is welfare fraud - Improperly accessing PA cases and/or the use or disclosure of such information is a breach of the Health Insurance Portability and Accountability Act (HIPAA). Protected health information (PHI) under HIPAA includes any individually identifiable health information. Identifiable refers not only to data that is explicitly linked to a particular individual. It also includes health information with data items which reasonably could be expected to allow identification of an individual.</a:t>
            </a:r>
            <a:r>
              <a:rPr lang="en-US" sz="1700">
                <a:latin typeface="Calibri"/>
                <a:ea typeface="Calibri" panose="020F0502020204030204" pitchFamily="34" charset="0"/>
                <a:cs typeface="Calibri"/>
              </a:rPr>
              <a:t> </a:t>
            </a:r>
            <a:endParaRPr lang="en-US" sz="1700">
              <a:effectLst/>
              <a:latin typeface="Calibri" panose="020F0502020204030204" pitchFamily="34" charset="0"/>
              <a:ea typeface="Calibri" panose="020F0502020204030204" pitchFamily="34" charset="0"/>
              <a:cs typeface="Calibri"/>
            </a:endParaRPr>
          </a:p>
          <a:p>
            <a:pPr lvl="1">
              <a:lnSpc>
                <a:spcPct val="150000"/>
              </a:lnSpc>
              <a:spcAft>
                <a:spcPts val="600"/>
              </a:spcAft>
            </a:pPr>
            <a:endParaRPr lang="en-US" sz="1600"/>
          </a:p>
          <a:p>
            <a:pPr marL="0" marR="0" indent="0">
              <a:buNone/>
            </a:pPr>
            <a:r>
              <a:rPr lang="en-US" sz="1800" b="1">
                <a:effectLst/>
                <a:latin typeface="Calibri"/>
                <a:ea typeface="Calibri" panose="020F0502020204030204" pitchFamily="34" charset="0"/>
                <a:cs typeface="Calibri"/>
              </a:rPr>
              <a:t>If you have a case or are an authorized representative for someone with a case, always work through the RCC for any assistance. If you need support from a local office, please work directly with a SEC/SEM.</a:t>
            </a:r>
          </a:p>
          <a:p>
            <a:pPr marL="0" indent="0">
              <a:buNone/>
            </a:pPr>
            <a:endParaRPr lang="en-US" sz="20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46</a:t>
            </a:fld>
            <a:endParaRPr lang="en-US"/>
          </a:p>
        </p:txBody>
      </p:sp>
    </p:spTree>
    <p:extLst>
      <p:ext uri="{BB962C8B-B14F-4D97-AF65-F5344CB8AC3E}">
        <p14:creationId xmlns:p14="http://schemas.microsoft.com/office/powerpoint/2010/main" val="7705097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Sexual Harassment</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95400"/>
            <a:ext cx="11121616" cy="4486275"/>
          </a:xfrm>
        </p:spPr>
        <p:txBody>
          <a:bodyPr vert="horz" lIns="91440" tIns="45720" rIns="91440" bIns="45720" rtlCol="0" anchor="t">
            <a:normAutofit/>
          </a:bodyPr>
          <a:lstStyle/>
          <a:p>
            <a:pPr>
              <a:lnSpc>
                <a:spcPct val="90000"/>
              </a:lnSpc>
              <a:buFont typeface="Calibri" panose="020F0302020204030204" pitchFamily="34" charset="0"/>
              <a:buChar char="-"/>
            </a:pPr>
            <a:r>
              <a:rPr lang="en-US" sz="2000"/>
              <a:t>Unwanted sexual advances</a:t>
            </a:r>
            <a:endParaRPr lang="en-US"/>
          </a:p>
          <a:p>
            <a:pPr>
              <a:lnSpc>
                <a:spcPct val="90000"/>
              </a:lnSpc>
              <a:buFont typeface="Calibri" panose="020F0302020204030204" pitchFamily="34" charset="0"/>
              <a:buChar char="-"/>
            </a:pPr>
            <a:r>
              <a:rPr lang="en-US" sz="2000"/>
              <a:t>Offering benefits in exchange for sexual favors</a:t>
            </a:r>
            <a:endParaRPr lang="en-US" sz="2000">
              <a:cs typeface="Calibri" panose="020F0502020204030204"/>
            </a:endParaRPr>
          </a:p>
          <a:p>
            <a:pPr>
              <a:lnSpc>
                <a:spcPct val="90000"/>
              </a:lnSpc>
              <a:buFont typeface="Calibri" panose="020F0302020204030204" pitchFamily="34" charset="0"/>
              <a:buChar char="-"/>
            </a:pPr>
            <a:r>
              <a:rPr lang="en-US" sz="2000"/>
              <a:t>Making or threatening reprisals after a negative response to sexual advances</a:t>
            </a:r>
            <a:endParaRPr lang="en-US" sz="2000">
              <a:cs typeface="Calibri" panose="020F0502020204030204"/>
            </a:endParaRPr>
          </a:p>
          <a:p>
            <a:pPr>
              <a:lnSpc>
                <a:spcPct val="90000"/>
              </a:lnSpc>
              <a:buFont typeface="Calibri" panose="020F0302020204030204" pitchFamily="34" charset="0"/>
              <a:buChar char="-"/>
            </a:pPr>
            <a:r>
              <a:rPr lang="en-US" sz="2000"/>
              <a:t>Visual conduct: leering, making sexual gestures, displaying of sexually suggestive objects or pictures, cartoons or posters</a:t>
            </a:r>
            <a:endParaRPr lang="en-US" sz="2000">
              <a:cs typeface="Calibri" panose="020F0502020204030204"/>
            </a:endParaRPr>
          </a:p>
          <a:p>
            <a:pPr>
              <a:lnSpc>
                <a:spcPct val="90000"/>
              </a:lnSpc>
              <a:buFont typeface="Calibri" panose="020F0302020204030204" pitchFamily="34" charset="0"/>
              <a:buChar char="-"/>
            </a:pPr>
            <a:r>
              <a:rPr lang="en-US" sz="2000"/>
              <a:t>Verbal conduct: making or using derogatory sexual comments, epithets, slurs, and jokes</a:t>
            </a:r>
            <a:endParaRPr lang="en-US" sz="2000">
              <a:cs typeface="Calibri" panose="020F0502020204030204"/>
            </a:endParaRPr>
          </a:p>
          <a:p>
            <a:pPr>
              <a:lnSpc>
                <a:spcPct val="90000"/>
              </a:lnSpc>
              <a:buFont typeface="Calibri" panose="020F0302020204030204" pitchFamily="34" charset="0"/>
              <a:buChar char="-"/>
            </a:pPr>
            <a:r>
              <a:rPr lang="en-US" sz="2000"/>
              <a:t>Verbal sexual advances or propositions</a:t>
            </a:r>
            <a:endParaRPr lang="en-US" sz="2000">
              <a:cs typeface="Calibri" panose="020F0502020204030204"/>
            </a:endParaRPr>
          </a:p>
          <a:p>
            <a:pPr>
              <a:lnSpc>
                <a:spcPct val="90000"/>
              </a:lnSpc>
              <a:buFont typeface="Calibri" panose="020F0302020204030204" pitchFamily="34" charset="0"/>
              <a:buChar char="-"/>
            </a:pPr>
            <a:r>
              <a:rPr lang="en-US" sz="2000"/>
              <a:t>Verbal abuse of sexual nature, graphic verbal commentaries about an individual’s body, sexually degrading words used to describe an individual, suggestive or obscene letters, notes or invitations</a:t>
            </a:r>
            <a:endParaRPr lang="en-US" sz="2000">
              <a:cs typeface="Calibri" panose="020F0502020204030204"/>
            </a:endParaRPr>
          </a:p>
          <a:p>
            <a:pPr>
              <a:lnSpc>
                <a:spcPct val="90000"/>
              </a:lnSpc>
              <a:buFont typeface="Calibri" panose="020F0302020204030204" pitchFamily="34" charset="0"/>
              <a:buChar char="-"/>
            </a:pPr>
            <a:r>
              <a:rPr lang="en-US" sz="2000"/>
              <a:t>Physical conduct: touching, groping, assaulting, impeding or blocking movements</a:t>
            </a:r>
            <a:endParaRPr lang="en-US" sz="2000">
              <a:cs typeface="Calibri" panose="020F0502020204030204"/>
            </a:endParaRPr>
          </a:p>
          <a:p>
            <a:pPr marL="0" indent="0">
              <a:buNone/>
            </a:pPr>
            <a:endParaRPr lang="en-US" sz="20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47</a:t>
            </a:fld>
            <a:endParaRPr lang="en-US"/>
          </a:p>
        </p:txBody>
      </p:sp>
    </p:spTree>
    <p:extLst>
      <p:ext uri="{BB962C8B-B14F-4D97-AF65-F5344CB8AC3E}">
        <p14:creationId xmlns:p14="http://schemas.microsoft.com/office/powerpoint/2010/main" val="2644256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Other Forms of Harassment</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78172" y="1753503"/>
            <a:ext cx="5286378" cy="4286250"/>
          </a:xfrm>
        </p:spPr>
        <p:txBody>
          <a:bodyPr>
            <a:normAutofit/>
          </a:bodyPr>
          <a:lstStyle/>
          <a:p>
            <a:pPr marL="0" indent="0">
              <a:lnSpc>
                <a:spcPct val="90000"/>
              </a:lnSpc>
              <a:spcAft>
                <a:spcPts val="600"/>
              </a:spcAft>
              <a:buNone/>
            </a:pPr>
            <a:r>
              <a:rPr lang="en-US" sz="2000"/>
              <a:t>Other forms of harassment include:</a:t>
            </a:r>
          </a:p>
          <a:p>
            <a:pPr>
              <a:lnSpc>
                <a:spcPct val="90000"/>
              </a:lnSpc>
              <a:spcAft>
                <a:spcPts val="600"/>
              </a:spcAft>
            </a:pPr>
            <a:r>
              <a:rPr lang="en-US" sz="2000"/>
              <a:t>Racial or Ethnic Harassment</a:t>
            </a:r>
          </a:p>
          <a:p>
            <a:pPr marL="914400" lvl="1">
              <a:spcAft>
                <a:spcPts val="400"/>
              </a:spcAft>
            </a:pPr>
            <a:r>
              <a:rPr lang="en-US" sz="2000"/>
              <a:t>Slurs, jokes, or other verbal or physical conduct relating to an individual’s race, national origin or ancestry</a:t>
            </a:r>
          </a:p>
          <a:p>
            <a:pPr>
              <a:lnSpc>
                <a:spcPct val="90000"/>
              </a:lnSpc>
              <a:spcAft>
                <a:spcPts val="600"/>
              </a:spcAft>
            </a:pPr>
            <a:r>
              <a:rPr lang="en-US" sz="2000"/>
              <a:t>Religious Creed</a:t>
            </a:r>
          </a:p>
          <a:p>
            <a:pPr>
              <a:lnSpc>
                <a:spcPct val="90000"/>
              </a:lnSpc>
              <a:spcAft>
                <a:spcPts val="600"/>
              </a:spcAft>
            </a:pPr>
            <a:r>
              <a:rPr lang="en-US" sz="2000"/>
              <a:t>Physical Disability</a:t>
            </a:r>
          </a:p>
          <a:p>
            <a:pPr>
              <a:lnSpc>
                <a:spcPct val="90000"/>
              </a:lnSpc>
              <a:spcAft>
                <a:spcPts val="600"/>
              </a:spcAft>
            </a:pPr>
            <a:r>
              <a:rPr lang="en-US" sz="2000"/>
              <a:t>Medical Condition</a:t>
            </a:r>
          </a:p>
          <a:p>
            <a:pPr>
              <a:lnSpc>
                <a:spcPct val="90000"/>
              </a:lnSpc>
              <a:spcAft>
                <a:spcPts val="600"/>
              </a:spcAft>
            </a:pPr>
            <a:r>
              <a:rPr lang="en-US" sz="2000"/>
              <a:t>Marital Status</a:t>
            </a:r>
          </a:p>
          <a:p>
            <a:pPr>
              <a:lnSpc>
                <a:spcPct val="90000"/>
              </a:lnSpc>
              <a:spcAft>
                <a:spcPts val="600"/>
              </a:spcAft>
            </a:pPr>
            <a:r>
              <a:rPr lang="en-US" sz="2000"/>
              <a:t>Age</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a:xfrm>
            <a:off x="8995213" y="6406500"/>
            <a:ext cx="2855581" cy="365125"/>
          </a:xfrm>
        </p:spPr>
        <p:txBody>
          <a:bodyPr/>
          <a:lstStyle/>
          <a:p>
            <a:fld id="{334599CE-9AC8-493D-9636-F7C5D97DA203}" type="slidenum">
              <a:rPr lang="en-US" smtClean="0"/>
              <a:pPr/>
              <a:t>48</a:t>
            </a:fld>
            <a:endParaRPr lang="en-US"/>
          </a:p>
        </p:txBody>
      </p:sp>
      <p:sp>
        <p:nvSpPr>
          <p:cNvPr id="7" name="TextBox 6">
            <a:extLst>
              <a:ext uri="{FF2B5EF4-FFF2-40B4-BE49-F238E27FC236}">
                <a16:creationId xmlns:a16="http://schemas.microsoft.com/office/drawing/2014/main" id="{AB6D43AB-15D5-45EC-B5DA-B67C781719BE}"/>
              </a:ext>
            </a:extLst>
          </p:cNvPr>
          <p:cNvSpPr txBox="1"/>
          <p:nvPr/>
        </p:nvSpPr>
        <p:spPr>
          <a:xfrm>
            <a:off x="578172" y="1184937"/>
            <a:ext cx="4552950" cy="749116"/>
          </a:xfrm>
          <a:prstGeom prst="rect">
            <a:avLst/>
          </a:prstGeom>
          <a:noFill/>
        </p:spPr>
        <p:txBody>
          <a:bodyPr wrap="square" rtlCol="0">
            <a:spAutoFit/>
          </a:bodyPr>
          <a:lstStyle/>
          <a:p>
            <a:pPr lvl="0">
              <a:lnSpc>
                <a:spcPct val="90000"/>
              </a:lnSpc>
              <a:spcAft>
                <a:spcPts val="600"/>
              </a:spcAft>
            </a:pPr>
            <a:r>
              <a:rPr lang="en-US" sz="2000" b="1">
                <a:solidFill>
                  <a:srgbClr val="F58721"/>
                </a:solidFill>
              </a:rPr>
              <a:t>No harassment is tolerated. </a:t>
            </a:r>
          </a:p>
          <a:p>
            <a:pPr>
              <a:lnSpc>
                <a:spcPct val="80000"/>
              </a:lnSpc>
              <a:spcAft>
                <a:spcPts val="600"/>
              </a:spcAft>
            </a:pPr>
            <a:endParaRPr lang="en-US" sz="2400">
              <a:solidFill>
                <a:srgbClr val="E4701E"/>
              </a:solidFill>
            </a:endParaRPr>
          </a:p>
        </p:txBody>
      </p:sp>
      <p:graphicFrame>
        <p:nvGraphicFramePr>
          <p:cNvPr id="4" name="Diagram 3">
            <a:extLst>
              <a:ext uri="{FF2B5EF4-FFF2-40B4-BE49-F238E27FC236}">
                <a16:creationId xmlns:a16="http://schemas.microsoft.com/office/drawing/2014/main" id="{FD93F6DD-6465-433E-8BB9-88784A2E29B6}"/>
              </a:ext>
            </a:extLst>
          </p:cNvPr>
          <p:cNvGraphicFramePr/>
          <p:nvPr>
            <p:extLst>
              <p:ext uri="{D42A27DB-BD31-4B8C-83A1-F6EECF244321}">
                <p14:modId xmlns:p14="http://schemas.microsoft.com/office/powerpoint/2010/main" val="1104266277"/>
              </p:ext>
            </p:extLst>
          </p:nvPr>
        </p:nvGraphicFramePr>
        <p:xfrm>
          <a:off x="6075155" y="1756139"/>
          <a:ext cx="4295452" cy="3597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9DD64734-688D-4044-91DE-E2F6A02EE564}"/>
              </a:ext>
            </a:extLst>
          </p:cNvPr>
          <p:cNvSpPr txBox="1"/>
          <p:nvPr/>
        </p:nvSpPr>
        <p:spPr>
          <a:xfrm>
            <a:off x="7286920" y="5604888"/>
            <a:ext cx="2969443" cy="400110"/>
          </a:xfrm>
          <a:prstGeom prst="rect">
            <a:avLst/>
          </a:prstGeom>
          <a:noFill/>
        </p:spPr>
        <p:txBody>
          <a:bodyPr wrap="square" rtlCol="0">
            <a:spAutoFit/>
          </a:bodyPr>
          <a:lstStyle/>
          <a:p>
            <a:r>
              <a:rPr lang="en-US" sz="2000" b="1">
                <a:solidFill>
                  <a:srgbClr val="F58721"/>
                </a:solidFill>
              </a:rPr>
              <a:t>Retaliation is prohibited.</a:t>
            </a:r>
          </a:p>
        </p:txBody>
      </p:sp>
      <p:sp>
        <p:nvSpPr>
          <p:cNvPr id="9" name="TextBox 8">
            <a:extLst>
              <a:ext uri="{FF2B5EF4-FFF2-40B4-BE49-F238E27FC236}">
                <a16:creationId xmlns:a16="http://schemas.microsoft.com/office/drawing/2014/main" id="{349BE3F1-0672-4CB6-93C0-0CCA8EA7A873}"/>
              </a:ext>
            </a:extLst>
          </p:cNvPr>
          <p:cNvSpPr txBox="1"/>
          <p:nvPr/>
        </p:nvSpPr>
        <p:spPr>
          <a:xfrm>
            <a:off x="6114059" y="1038710"/>
            <a:ext cx="3738814" cy="707886"/>
          </a:xfrm>
          <a:prstGeom prst="rect">
            <a:avLst/>
          </a:prstGeom>
          <a:noFill/>
        </p:spPr>
        <p:txBody>
          <a:bodyPr wrap="square" rtlCol="0">
            <a:spAutoFit/>
          </a:bodyPr>
          <a:lstStyle/>
          <a:p>
            <a:r>
              <a:rPr lang="en-US" sz="2000"/>
              <a:t>If you witness or experience any form of harassment:</a:t>
            </a:r>
          </a:p>
        </p:txBody>
      </p:sp>
    </p:spTree>
    <p:extLst>
      <p:ext uri="{BB962C8B-B14F-4D97-AF65-F5344CB8AC3E}">
        <p14:creationId xmlns:p14="http://schemas.microsoft.com/office/powerpoint/2010/main" val="23947474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Alcohol &amp; Drug Free Workplace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81124"/>
            <a:ext cx="11121616" cy="4227824"/>
          </a:xfrm>
        </p:spPr>
        <p:txBody>
          <a:bodyPr vert="horz" lIns="91440" tIns="45720" rIns="91440" bIns="45720" rtlCol="0" anchor="t">
            <a:normAutofit/>
          </a:bodyPr>
          <a:lstStyle/>
          <a:p>
            <a:pPr>
              <a:buFont typeface="Calibri" panose="020F0302020204030204" pitchFamily="34" charset="0"/>
              <a:buChar char="-"/>
            </a:pPr>
            <a:r>
              <a:rPr lang="en-US" sz="2400"/>
              <a:t>Actionable offenses:</a:t>
            </a:r>
            <a:endParaRPr lang="en-US"/>
          </a:p>
          <a:p>
            <a:pPr lvl="1">
              <a:lnSpc>
                <a:spcPct val="150000"/>
              </a:lnSpc>
              <a:spcBef>
                <a:spcPts val="400"/>
              </a:spcBef>
              <a:spcAft>
                <a:spcPts val="600"/>
              </a:spcAft>
            </a:pPr>
            <a:r>
              <a:rPr lang="en-US" sz="2000"/>
              <a:t>Employees, agents, contractors, vendors and visitors are prohibited from the unlawful manufacture, distribution, dispensation, possession or use of alcohol and/or controlled substances on Knowledge Services’ or clients’ or leased property.</a:t>
            </a:r>
          </a:p>
          <a:p>
            <a:pPr lvl="1">
              <a:lnSpc>
                <a:spcPct val="150000"/>
              </a:lnSpc>
              <a:spcBef>
                <a:spcPts val="400"/>
              </a:spcBef>
              <a:spcAft>
                <a:spcPts val="600"/>
              </a:spcAft>
            </a:pPr>
            <a:r>
              <a:rPr lang="en-US" sz="2000"/>
              <a:t>No one shall report to work under the influence of alcohol and/or illegal drugs.</a:t>
            </a:r>
          </a:p>
          <a:p>
            <a:pPr lvl="1">
              <a:lnSpc>
                <a:spcPct val="150000"/>
              </a:lnSpc>
              <a:spcBef>
                <a:spcPts val="400"/>
              </a:spcBef>
              <a:spcAft>
                <a:spcPts val="600"/>
              </a:spcAft>
            </a:pPr>
            <a:r>
              <a:rPr lang="en-US" sz="2000"/>
              <a:t>Unlawful substances are not to be stored in a vehicle on Knowledge Services’ or our clients’ or leased premises.</a:t>
            </a:r>
          </a:p>
          <a:p>
            <a:pPr marL="0" indent="0">
              <a:buNone/>
            </a:pPr>
            <a:endParaRPr lang="en-US" sz="20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49</a:t>
            </a:fld>
            <a:endParaRPr lang="en-US"/>
          </a:p>
        </p:txBody>
      </p:sp>
    </p:spTree>
    <p:extLst>
      <p:ext uri="{BB962C8B-B14F-4D97-AF65-F5344CB8AC3E}">
        <p14:creationId xmlns:p14="http://schemas.microsoft.com/office/powerpoint/2010/main" val="1957714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Maximus &amp; Knowledge Services Partnership</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350818"/>
            <a:ext cx="11121616" cy="4838845"/>
          </a:xfrm>
        </p:spPr>
        <p:txBody>
          <a:bodyPr vert="horz" lIns="91440" tIns="45720" rIns="91440" bIns="45720" rtlCol="0" anchor="t">
            <a:normAutofit fontScale="92500" lnSpcReduction="10000"/>
          </a:bodyPr>
          <a:lstStyle/>
          <a:p>
            <a:pPr marL="0" indent="0">
              <a:lnSpc>
                <a:spcPct val="120000"/>
              </a:lnSpc>
              <a:buNone/>
            </a:pPr>
            <a:r>
              <a:rPr lang="en-US" sz="2000" dirty="0"/>
              <a:t>Knowledge Services works in partnership with Maximus, who serves as the Employer/Payroll provider for all ES staff in your local RCC.</a:t>
            </a:r>
            <a:endParaRPr lang="en-US" dirty="0"/>
          </a:p>
          <a:p>
            <a:pPr marL="342900" indent="-342900">
              <a:buFont typeface="Arial" panose="020F0302020204030204" pitchFamily="34" charset="0"/>
              <a:buChar char="•"/>
            </a:pPr>
            <a:r>
              <a:rPr lang="en-US" sz="2000" b="1" dirty="0"/>
              <a:t>Maximus RCC Supervisor </a:t>
            </a:r>
            <a:r>
              <a:rPr lang="en-US" sz="2000" dirty="0"/>
              <a:t>will direct the day-to-day operational activities for all Eligibility Specialists in the RCC.</a:t>
            </a:r>
            <a:endParaRPr lang="en-US" sz="2000" dirty="0">
              <a:ea typeface="Calibri" panose="020F0502020204030204"/>
              <a:cs typeface="Calibri" panose="020F0502020204030204"/>
            </a:endParaRPr>
          </a:p>
          <a:p>
            <a:pPr marL="342900" indent="-342900">
              <a:buFont typeface="Arial" panose="020F0302020204030204" pitchFamily="34" charset="0"/>
              <a:buChar char="•"/>
            </a:pPr>
            <a:r>
              <a:rPr lang="en-US" sz="2000" b="1" dirty="0"/>
              <a:t>Knowledge Services </a:t>
            </a:r>
            <a:r>
              <a:rPr lang="en-US" sz="2000" dirty="0"/>
              <a:t>will be the central point of contact regarding all Employee Relations, performance related issues, time entry, etc. Please reach out to your ER coordinator for any questions regarding the following:</a:t>
            </a:r>
            <a:endParaRPr lang="en-US" sz="2000" dirty="0">
              <a:ea typeface="Calibri"/>
              <a:cs typeface="Calibri"/>
            </a:endParaRPr>
          </a:p>
          <a:p>
            <a:pPr marL="1028700" lvl="1">
              <a:lnSpc>
                <a:spcPct val="90000"/>
              </a:lnSpc>
              <a:spcBef>
                <a:spcPts val="400"/>
              </a:spcBef>
              <a:spcAft>
                <a:spcPts val="400"/>
              </a:spcAft>
              <a:buFont typeface="Calibri Light"/>
              <a:buChar char="­"/>
            </a:pPr>
            <a:r>
              <a:rPr lang="en-US" sz="2000" dirty="0">
                <a:ea typeface="Calibri"/>
                <a:cs typeface="Calibri"/>
              </a:rPr>
              <a:t>Payroll </a:t>
            </a:r>
          </a:p>
          <a:p>
            <a:pPr marL="1028700" lvl="1">
              <a:lnSpc>
                <a:spcPct val="90000"/>
              </a:lnSpc>
              <a:spcBef>
                <a:spcPts val="400"/>
              </a:spcBef>
              <a:spcAft>
                <a:spcPts val="400"/>
              </a:spcAft>
              <a:buFont typeface="Calibri Light"/>
              <a:buChar char="­"/>
            </a:pPr>
            <a:r>
              <a:rPr lang="en-US" sz="2000" dirty="0">
                <a:ea typeface="Calibri"/>
                <a:cs typeface="Calibri"/>
              </a:rPr>
              <a:t>Benefits</a:t>
            </a:r>
          </a:p>
          <a:p>
            <a:pPr marL="1028700" lvl="1">
              <a:lnSpc>
                <a:spcPct val="90000"/>
              </a:lnSpc>
              <a:spcBef>
                <a:spcPts val="400"/>
              </a:spcBef>
              <a:spcAft>
                <a:spcPts val="400"/>
              </a:spcAft>
              <a:buFont typeface="Calibri Light"/>
              <a:buChar char="­"/>
            </a:pPr>
            <a:r>
              <a:rPr lang="en-US" sz="2000" dirty="0">
                <a:ea typeface="Calibri"/>
                <a:cs typeface="Calibri"/>
              </a:rPr>
              <a:t>Policies</a:t>
            </a:r>
          </a:p>
          <a:p>
            <a:pPr marL="1028700" lvl="1">
              <a:lnSpc>
                <a:spcPct val="90000"/>
              </a:lnSpc>
              <a:spcBef>
                <a:spcPts val="400"/>
              </a:spcBef>
              <a:spcAft>
                <a:spcPts val="400"/>
              </a:spcAft>
              <a:buFont typeface="Calibri Light"/>
              <a:buChar char="­"/>
            </a:pPr>
            <a:r>
              <a:rPr lang="en-US" sz="2000" dirty="0">
                <a:ea typeface="Calibri"/>
                <a:cs typeface="Calibri"/>
              </a:rPr>
              <a:t>Workplace Concern or Injury</a:t>
            </a:r>
          </a:p>
          <a:p>
            <a:pPr marL="1028700" lvl="1">
              <a:lnSpc>
                <a:spcPct val="90000"/>
              </a:lnSpc>
              <a:spcBef>
                <a:spcPts val="400"/>
              </a:spcBef>
              <a:spcAft>
                <a:spcPts val="400"/>
              </a:spcAft>
              <a:buFont typeface="Calibri Light"/>
              <a:buChar char="­"/>
            </a:pPr>
            <a:r>
              <a:rPr lang="en-US" sz="2000" dirty="0">
                <a:ea typeface="Calibri"/>
                <a:cs typeface="Calibri"/>
              </a:rPr>
              <a:t>Call Off Procedures</a:t>
            </a:r>
          </a:p>
          <a:p>
            <a:pPr marL="1028700" lvl="1">
              <a:lnSpc>
                <a:spcPct val="90000"/>
              </a:lnSpc>
              <a:spcBef>
                <a:spcPts val="400"/>
              </a:spcBef>
              <a:spcAft>
                <a:spcPts val="400"/>
              </a:spcAft>
              <a:buFont typeface="Calibri Light"/>
              <a:buChar char="­"/>
            </a:pPr>
            <a:r>
              <a:rPr lang="en-US" sz="2000" dirty="0">
                <a:ea typeface="Calibri"/>
                <a:cs typeface="Calibri"/>
              </a:rPr>
              <a:t>Any employer related questions</a:t>
            </a:r>
          </a:p>
          <a:p>
            <a:pPr marL="0" indent="0">
              <a:buNone/>
            </a:pPr>
            <a:endParaRPr lang="en-US" sz="2000">
              <a:ea typeface="Calibri"/>
              <a:cs typeface="Calibri"/>
            </a:endParaRPr>
          </a:p>
          <a:p>
            <a:pPr marL="0" indent="0">
              <a:buNone/>
            </a:pPr>
            <a:endParaRPr lang="en-US" sz="2000">
              <a:ea typeface="Calibri"/>
              <a:cs typeface="Calibri"/>
            </a:endParaRP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a:t>
            </a:fld>
            <a:endParaRPr lang="en-US"/>
          </a:p>
        </p:txBody>
      </p:sp>
    </p:spTree>
    <p:extLst>
      <p:ext uri="{BB962C8B-B14F-4D97-AF65-F5344CB8AC3E}">
        <p14:creationId xmlns:p14="http://schemas.microsoft.com/office/powerpoint/2010/main" val="8460801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66473-60F7-1949-32D2-D9528834F8F7}"/>
              </a:ext>
            </a:extLst>
          </p:cNvPr>
          <p:cNvSpPr>
            <a:spLocks noGrp="1"/>
          </p:cNvSpPr>
          <p:nvPr>
            <p:ph type="title"/>
          </p:nvPr>
        </p:nvSpPr>
        <p:spPr/>
        <p:txBody>
          <a:bodyPr/>
          <a:lstStyle/>
          <a:p>
            <a:r>
              <a:rPr lang="en-US">
                <a:cs typeface="Calibri"/>
              </a:rPr>
              <a:t>Section Recap</a:t>
            </a:r>
            <a:endParaRPr lang="en-US"/>
          </a:p>
        </p:txBody>
      </p:sp>
      <p:sp>
        <p:nvSpPr>
          <p:cNvPr id="3" name="Content Placeholder 2">
            <a:extLst>
              <a:ext uri="{FF2B5EF4-FFF2-40B4-BE49-F238E27FC236}">
                <a16:creationId xmlns:a16="http://schemas.microsoft.com/office/drawing/2014/main" id="{C1F21359-A19F-49D2-56AD-E9314283D392}"/>
              </a:ext>
            </a:extLst>
          </p:cNvPr>
          <p:cNvSpPr>
            <a:spLocks noGrp="1"/>
          </p:cNvSpPr>
          <p:nvPr>
            <p:ph sz="half" idx="2"/>
          </p:nvPr>
        </p:nvSpPr>
        <p:spPr>
          <a:xfrm>
            <a:off x="514348" y="1350818"/>
            <a:ext cx="10083802" cy="2209945"/>
          </a:xfrm>
        </p:spPr>
        <p:txBody>
          <a:bodyPr vert="horz" lIns="91440" tIns="45720" rIns="91440" bIns="45720" rtlCol="0" anchor="t">
            <a:noAutofit/>
          </a:bodyPr>
          <a:lstStyle/>
          <a:p>
            <a:pPr marL="342900" indent="-342900">
              <a:buAutoNum type="arabicPeriod"/>
            </a:pPr>
            <a:r>
              <a:rPr lang="en-US" sz="2800" dirty="0">
                <a:ea typeface="+mn-lt"/>
                <a:cs typeface="+mn-lt"/>
              </a:rPr>
              <a:t>True or False: Employees can leave their phone status on “Gone Home” all-day.</a:t>
            </a:r>
            <a:endParaRPr lang="en-US" sz="2800" dirty="0">
              <a:ea typeface="Calibri" panose="020F0502020204030204"/>
              <a:cs typeface="Calibri" panose="020F0502020204030204"/>
            </a:endParaRPr>
          </a:p>
          <a:p>
            <a:pPr marL="342900" indent="-342900">
              <a:buAutoNum type="arabicPeriod"/>
            </a:pPr>
            <a:r>
              <a:rPr lang="en-US" sz="2800" dirty="0">
                <a:ea typeface="+mn-lt"/>
                <a:cs typeface="+mn-lt"/>
              </a:rPr>
              <a:t>True/False: You must pass your gateways with a 90% or higher.</a:t>
            </a:r>
          </a:p>
          <a:p>
            <a:pPr marL="342900" indent="-342900">
              <a:buAutoNum type="arabicPeriod"/>
            </a:pPr>
            <a:r>
              <a:rPr lang="en-US" sz="2800" dirty="0">
                <a:ea typeface="+mn-lt"/>
                <a:cs typeface="+mn-lt"/>
              </a:rPr>
              <a:t>Does the State of Indiana have full access to your computer?</a:t>
            </a:r>
            <a:endParaRPr lang="en-US" sz="2800" dirty="0">
              <a:ea typeface="Calibri" panose="020F0502020204030204"/>
              <a:cs typeface="Calibri" panose="020F0502020204030204"/>
            </a:endParaRPr>
          </a:p>
          <a:p>
            <a:pPr marL="342900" indent="-342900">
              <a:buAutoNum type="arabicPeriod"/>
            </a:pPr>
            <a:endParaRPr lang="en-US" dirty="0">
              <a:ea typeface="Calibri" panose="020F0502020204030204"/>
              <a:cs typeface="Calibri" panose="020F0502020204030204"/>
            </a:endParaRPr>
          </a:p>
          <a:p>
            <a:pPr marL="342900" indent="-342900">
              <a:buAutoNum type="arabicPeriod"/>
            </a:pPr>
            <a:endParaRPr lang="en-US" dirty="0">
              <a:ea typeface="Calibri" panose="020F0502020204030204"/>
              <a:cs typeface="Calibri" panose="020F0502020204030204"/>
            </a:endParaRPr>
          </a:p>
        </p:txBody>
      </p:sp>
      <p:sp>
        <p:nvSpPr>
          <p:cNvPr id="5" name="Slide Number Placeholder 4">
            <a:extLst>
              <a:ext uri="{FF2B5EF4-FFF2-40B4-BE49-F238E27FC236}">
                <a16:creationId xmlns:a16="http://schemas.microsoft.com/office/drawing/2014/main" id="{64D56D39-4026-E0A8-2D64-9E2363CF00F3}"/>
              </a:ext>
            </a:extLst>
          </p:cNvPr>
          <p:cNvSpPr>
            <a:spLocks noGrp="1"/>
          </p:cNvSpPr>
          <p:nvPr>
            <p:ph type="sldNum" sz="quarter" idx="16"/>
          </p:nvPr>
        </p:nvSpPr>
        <p:spPr/>
        <p:txBody>
          <a:bodyPr/>
          <a:lstStyle/>
          <a:p>
            <a:fld id="{334599CE-9AC8-493D-9636-F7C5D97DA203}" type="slidenum">
              <a:rPr lang="en-US" smtClean="0"/>
              <a:pPr/>
              <a:t>50</a:t>
            </a:fld>
            <a:endParaRPr lang="en-US"/>
          </a:p>
        </p:txBody>
      </p:sp>
      <p:sp>
        <p:nvSpPr>
          <p:cNvPr id="6" name="TextBox 5">
            <a:extLst>
              <a:ext uri="{FF2B5EF4-FFF2-40B4-BE49-F238E27FC236}">
                <a16:creationId xmlns:a16="http://schemas.microsoft.com/office/drawing/2014/main" id="{8AE5466E-9AB7-16D7-E602-96A26A8F0F98}"/>
              </a:ext>
            </a:extLst>
          </p:cNvPr>
          <p:cNvSpPr txBox="1"/>
          <p:nvPr/>
        </p:nvSpPr>
        <p:spPr>
          <a:xfrm>
            <a:off x="874473" y="3979362"/>
            <a:ext cx="10449968" cy="2246769"/>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a:rPr>
              <a:t>1</a:t>
            </a:r>
            <a:r>
              <a:rPr lang="en-US" sz="2000" b="1" dirty="0">
                <a:cs typeface="Calibri"/>
              </a:rPr>
              <a:t>A: </a:t>
            </a:r>
            <a:r>
              <a:rPr lang="en-US" sz="2000" b="1" dirty="0">
                <a:ea typeface="+mn-lt"/>
                <a:cs typeface="+mn-lt"/>
              </a:rPr>
              <a:t>False, your phone status must reflect the appropriate reason you are unavailable.</a:t>
            </a:r>
          </a:p>
          <a:p>
            <a:endParaRPr lang="en-US" sz="2000" b="1" dirty="0">
              <a:cs typeface="Calibri"/>
            </a:endParaRPr>
          </a:p>
          <a:p>
            <a:r>
              <a:rPr lang="en-US" sz="2000" b="1" dirty="0">
                <a:cs typeface="Calibri"/>
              </a:rPr>
              <a:t>2A: </a:t>
            </a:r>
            <a:r>
              <a:rPr lang="en-US" sz="2000" b="1" dirty="0">
                <a:ea typeface="+mn-lt"/>
                <a:cs typeface="+mn-lt"/>
              </a:rPr>
              <a:t>True, you will receive only 2 attempts to pass your gateway, and if you don’t, unfortunately you will be released from the project.</a:t>
            </a:r>
          </a:p>
          <a:p>
            <a:endParaRPr lang="en-US" sz="2000" b="1" dirty="0">
              <a:cs typeface="Calibri"/>
            </a:endParaRPr>
          </a:p>
          <a:p>
            <a:r>
              <a:rPr lang="en-US" sz="2000" b="1" dirty="0">
                <a:cs typeface="Calibri"/>
              </a:rPr>
              <a:t>3A: </a:t>
            </a:r>
            <a:r>
              <a:rPr lang="en-US" sz="2000" b="1" dirty="0">
                <a:ea typeface="+mn-lt"/>
                <a:cs typeface="+mn-lt"/>
              </a:rPr>
              <a:t>True, you signed the IRUA agreement before starting, stating the appropriate use of all State hardware and software. </a:t>
            </a:r>
          </a:p>
        </p:txBody>
      </p:sp>
    </p:spTree>
    <p:extLst>
      <p:ext uri="{BB962C8B-B14F-4D97-AF65-F5344CB8AC3E}">
        <p14:creationId xmlns:p14="http://schemas.microsoft.com/office/powerpoint/2010/main" val="159494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46225" y="452202"/>
            <a:ext cx="6286499" cy="642257"/>
          </a:xfrm>
        </p:spPr>
        <p:txBody>
          <a:bodyPr>
            <a:noAutofit/>
          </a:bodyPr>
          <a:lstStyle/>
          <a:p>
            <a:r>
              <a:rPr lang="en-US" sz="4100"/>
              <a:t>Technology Guidelines</a:t>
            </a:r>
            <a:endParaRPr lang="en-US" sz="4100" b="1"/>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65935DB-E798-499E-A0C6-3B4EDD3BC59C}"/>
              </a:ext>
            </a:extLst>
          </p:cNvPr>
          <p:cNvSpPr txBox="1"/>
          <p:nvPr/>
        </p:nvSpPr>
        <p:spPr>
          <a:xfrm>
            <a:off x="5938296" y="1405658"/>
            <a:ext cx="6094428" cy="1200329"/>
          </a:xfrm>
          <a:prstGeom prst="rect">
            <a:avLst/>
          </a:prstGeom>
          <a:noFill/>
        </p:spPr>
        <p:txBody>
          <a:bodyPr wrap="square">
            <a:spAutoFit/>
          </a:bodyPr>
          <a:lstStyle/>
          <a:p>
            <a:pPr lvl="1" algn="r"/>
            <a:r>
              <a:rPr lang="en-US">
                <a:solidFill>
                  <a:schemeClr val="bg1"/>
                </a:solidFill>
                <a:hlinkClick r:id="rId2" action="ppaction://hlinksldjump">
                  <a:extLst>
                    <a:ext uri="{A12FA001-AC4F-418D-AE19-62706E023703}">
                      <ahyp:hlinkClr xmlns:ahyp="http://schemas.microsoft.com/office/drawing/2018/hyperlinkcolor" val="tx"/>
                    </a:ext>
                  </a:extLst>
                </a:hlinkClick>
              </a:rPr>
              <a:t>Internet and Telephone Code of Conduct</a:t>
            </a:r>
            <a:endParaRPr lang="en-US">
              <a:solidFill>
                <a:schemeClr val="bg1"/>
              </a:solidFill>
            </a:endParaRPr>
          </a:p>
          <a:p>
            <a:pPr lvl="1" algn="r"/>
            <a:r>
              <a:rPr lang="en-US">
                <a:solidFill>
                  <a:schemeClr val="bg1"/>
                </a:solidFill>
                <a:hlinkClick r:id="rId3" action="ppaction://hlinksldjump">
                  <a:extLst>
                    <a:ext uri="{A12FA001-AC4F-418D-AE19-62706E023703}">
                      <ahyp:hlinkClr xmlns:ahyp="http://schemas.microsoft.com/office/drawing/2018/hyperlinkcolor" val="tx"/>
                    </a:ext>
                  </a:extLst>
                </a:hlinkClick>
              </a:rPr>
              <a:t>Social Media Policy</a:t>
            </a:r>
            <a:endParaRPr lang="en-US">
              <a:solidFill>
                <a:schemeClr val="bg1"/>
              </a:solidFill>
            </a:endParaRPr>
          </a:p>
          <a:p>
            <a:pPr lvl="1"/>
            <a:endParaRPr lang="en-US"/>
          </a:p>
          <a:p>
            <a:r>
              <a:rPr lang="en-US"/>
              <a:t>	</a:t>
            </a:r>
          </a:p>
        </p:txBody>
      </p:sp>
    </p:spTree>
    <p:extLst>
      <p:ext uri="{BB962C8B-B14F-4D97-AF65-F5344CB8AC3E}">
        <p14:creationId xmlns:p14="http://schemas.microsoft.com/office/powerpoint/2010/main" val="10442838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Technology, Internet, and Telephone Code of Conduct</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108678"/>
            <a:ext cx="11121616" cy="5170798"/>
          </a:xfrm>
        </p:spPr>
        <p:txBody>
          <a:bodyPr vert="horz" lIns="91440" tIns="45720" rIns="91440" bIns="45720" rtlCol="0" anchor="t">
            <a:normAutofit fontScale="77500" lnSpcReduction="20000"/>
          </a:bodyPr>
          <a:lstStyle/>
          <a:p>
            <a:pPr>
              <a:lnSpc>
                <a:spcPct val="150000"/>
              </a:lnSpc>
              <a:spcAft>
                <a:spcPts val="600"/>
              </a:spcAft>
              <a:buFont typeface="Calibri" panose="020F0302020204030204" pitchFamily="34" charset="0"/>
              <a:buChar char="-"/>
            </a:pPr>
            <a:r>
              <a:rPr lang="en-US" sz="2000"/>
              <a:t>Computer equipment as well as all other client or Knowledge Services equipment is to be used strictly for company related business. </a:t>
            </a:r>
            <a:endParaRPr lang="en-US"/>
          </a:p>
          <a:p>
            <a:pPr lvl="1">
              <a:lnSpc>
                <a:spcPct val="150000"/>
              </a:lnSpc>
              <a:spcAft>
                <a:spcPts val="600"/>
              </a:spcAft>
              <a:buFont typeface="Calibri" panose="020F0302020204030204" pitchFamily="34" charset="0"/>
              <a:buChar char="-"/>
            </a:pPr>
            <a:r>
              <a:rPr lang="en-US" sz="1600"/>
              <a:t>This includes the appropriate utilization of Microsoft Teams chat. Inappropriate conversations in Teams is strictly prohibited.</a:t>
            </a:r>
            <a:endParaRPr lang="en-US" sz="1600">
              <a:cs typeface="Calibri"/>
            </a:endParaRPr>
          </a:p>
          <a:p>
            <a:pPr>
              <a:lnSpc>
                <a:spcPct val="150000"/>
              </a:lnSpc>
              <a:spcAft>
                <a:spcPts val="600"/>
              </a:spcAft>
              <a:buFont typeface="Calibri" panose="020F0302020204030204" pitchFamily="34" charset="0"/>
              <a:buChar char="-"/>
            </a:pPr>
            <a:r>
              <a:rPr lang="en-US" sz="2000"/>
              <a:t>Systems are intended solely for business use. Personal or improper use of these systems may result in disciplinary action. </a:t>
            </a:r>
            <a:endParaRPr lang="en-US" sz="2000">
              <a:cs typeface="Calibri" panose="020F0502020204030204"/>
            </a:endParaRPr>
          </a:p>
          <a:p>
            <a:pPr algn="l">
              <a:lnSpc>
                <a:spcPct val="150000"/>
              </a:lnSpc>
              <a:buFont typeface="Calibri" panose="020F0302020204030204" pitchFamily="34" charset="0"/>
              <a:buChar char="-"/>
            </a:pPr>
            <a:r>
              <a:rPr lang="en-US" sz="2000" b="0" i="0">
                <a:effectLst/>
                <a:latin typeface="Calibri"/>
                <a:cs typeface="Calibri"/>
              </a:rPr>
              <a:t>Reviewing confidential information in the state systems for your own personal use and information is prohibited.</a:t>
            </a:r>
          </a:p>
          <a:p>
            <a:pPr algn="l">
              <a:lnSpc>
                <a:spcPct val="150000"/>
              </a:lnSpc>
              <a:buFont typeface="Calibri" panose="020F0302020204030204" pitchFamily="34" charset="0"/>
              <a:buChar char="-"/>
            </a:pPr>
            <a:r>
              <a:rPr lang="en-US" sz="2000" b="0" i="0">
                <a:effectLst/>
                <a:latin typeface="Calibri"/>
                <a:cs typeface="Calibri"/>
              </a:rPr>
              <a:t>Accessing cases of friends and family members is prohibited.</a:t>
            </a:r>
            <a:endParaRPr lang="en-US" sz="2000">
              <a:latin typeface="Calibri"/>
              <a:cs typeface="Calibri"/>
            </a:endParaRPr>
          </a:p>
          <a:p>
            <a:pPr>
              <a:lnSpc>
                <a:spcPct val="150000"/>
              </a:lnSpc>
              <a:spcAft>
                <a:spcPts val="600"/>
              </a:spcAft>
              <a:buFont typeface="Calibri" panose="020F0302020204030204" pitchFamily="34" charset="0"/>
              <a:buChar char="-"/>
            </a:pPr>
            <a:r>
              <a:rPr lang="en-US" sz="2000"/>
              <a:t>Abuse of your telephone privilege may result in disciplinary action.</a:t>
            </a:r>
            <a:endParaRPr lang="en-US" sz="2000">
              <a:cs typeface="Calibri" panose="020F0502020204030204"/>
            </a:endParaRPr>
          </a:p>
          <a:p>
            <a:pPr>
              <a:lnSpc>
                <a:spcPct val="150000"/>
              </a:lnSpc>
              <a:spcAft>
                <a:spcPts val="600"/>
              </a:spcAft>
              <a:buFont typeface="Calibri" panose="020F0302020204030204" pitchFamily="34" charset="0"/>
              <a:buChar char="-"/>
            </a:pPr>
            <a:r>
              <a:rPr lang="en-US" sz="2000"/>
              <a:t>Cell phone use during work hours is to be limited to break and lunch time only.  Ringers must be turned off and phones should not be visible in the work area during scheduled work hours.</a:t>
            </a:r>
            <a:endParaRPr lang="en-US" sz="2000">
              <a:cs typeface="Calibri" panose="020F0502020204030204"/>
            </a:endParaRPr>
          </a:p>
          <a:p>
            <a:pPr>
              <a:lnSpc>
                <a:spcPct val="150000"/>
              </a:lnSpc>
              <a:spcAft>
                <a:spcPts val="600"/>
              </a:spcAft>
              <a:buFont typeface="Calibri" panose="020F0302020204030204" pitchFamily="34" charset="0"/>
              <a:buChar char="-"/>
            </a:pPr>
            <a:r>
              <a:rPr lang="en-US" sz="2000"/>
              <a:t>Taking photographs in the RCC is strictly prohibited due to confidentiality.</a:t>
            </a:r>
            <a:endParaRPr lang="en-US" sz="2000">
              <a:cs typeface="Calibri" panose="020F0502020204030204"/>
            </a:endParaRPr>
          </a:p>
          <a:p>
            <a:pPr>
              <a:lnSpc>
                <a:spcPct val="150000"/>
              </a:lnSpc>
              <a:spcAft>
                <a:spcPts val="600"/>
              </a:spcAft>
              <a:buFont typeface="Calibri" panose="020F0302020204030204" pitchFamily="34" charset="0"/>
              <a:buChar char="-"/>
            </a:pPr>
            <a:r>
              <a:rPr lang="en-US" sz="2000"/>
              <a:t>The following items are not allowed in the work area:</a:t>
            </a:r>
            <a:endParaRPr lang="en-US" sz="2000">
              <a:cs typeface="Calibri" panose="020F0502020204030204"/>
            </a:endParaRPr>
          </a:p>
          <a:p>
            <a:pPr lvl="1">
              <a:lnSpc>
                <a:spcPct val="150000"/>
              </a:lnSpc>
              <a:spcAft>
                <a:spcPts val="600"/>
              </a:spcAft>
              <a:buFont typeface="Calibri" panose="020F0302020204030204" pitchFamily="34" charset="0"/>
              <a:buChar char="-"/>
            </a:pPr>
            <a:r>
              <a:rPr lang="en-US" sz="1600"/>
              <a:t>Personal Laptop, Kindle, Nook, iPad, Handheld Games, and other devices deemed by management to interfere with job responsibilities</a:t>
            </a:r>
            <a:endParaRPr lang="en-US" sz="1600">
              <a:cs typeface="Calibri" panose="020F0502020204030204"/>
            </a:endParaRPr>
          </a:p>
          <a:p>
            <a:pPr marL="0" indent="0">
              <a:buNone/>
            </a:pPr>
            <a:endParaRPr lang="en-US" sz="20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52</a:t>
            </a:fld>
            <a:endParaRPr lang="en-US"/>
          </a:p>
        </p:txBody>
      </p:sp>
    </p:spTree>
    <p:extLst>
      <p:ext uri="{BB962C8B-B14F-4D97-AF65-F5344CB8AC3E}">
        <p14:creationId xmlns:p14="http://schemas.microsoft.com/office/powerpoint/2010/main" val="3907489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Social Media Policy </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66824"/>
            <a:ext cx="11121616" cy="5089525"/>
          </a:xfrm>
        </p:spPr>
        <p:txBody>
          <a:bodyPr vert="horz" lIns="91440" tIns="45720" rIns="91440" bIns="45720" rtlCol="0" anchor="t">
            <a:normAutofit/>
          </a:bodyPr>
          <a:lstStyle/>
          <a:p>
            <a:pPr>
              <a:lnSpc>
                <a:spcPct val="150000"/>
              </a:lnSpc>
              <a:buFont typeface="Calibri" panose="020F0302020204030204" pitchFamily="34" charset="0"/>
              <a:buChar char="-"/>
            </a:pPr>
            <a:r>
              <a:rPr lang="en-US" sz="2000"/>
              <a:t>Refrain from posting on social media about your job.</a:t>
            </a:r>
            <a:endParaRPr lang="en-US"/>
          </a:p>
          <a:p>
            <a:pPr lvl="0">
              <a:lnSpc>
                <a:spcPct val="150000"/>
              </a:lnSpc>
              <a:buFont typeface="Calibri" panose="020F0302020204030204" pitchFamily="34" charset="0"/>
              <a:buChar char="-"/>
            </a:pPr>
            <a:r>
              <a:rPr lang="en-US" sz="2000"/>
              <a:t>All data and information entered, received, or stored on company equipment is the property of the agency and there should be no expectation of privacy.</a:t>
            </a:r>
            <a:endParaRPr lang="en-US" sz="2000">
              <a:cs typeface="Calibri" panose="020F0502020204030204"/>
            </a:endParaRPr>
          </a:p>
          <a:p>
            <a:pPr lvl="0">
              <a:lnSpc>
                <a:spcPct val="150000"/>
              </a:lnSpc>
              <a:buFont typeface="Calibri" panose="020F0302020204030204" pitchFamily="34" charset="0"/>
              <a:buChar char="-"/>
            </a:pPr>
            <a:r>
              <a:rPr lang="en-US" sz="2000"/>
              <a:t>Access social media only on personal devices and only during breaks or lunch.</a:t>
            </a:r>
            <a:endParaRPr lang="en-US" sz="2000">
              <a:cs typeface="Calibri" panose="020F0502020204030204"/>
            </a:endParaRPr>
          </a:p>
          <a:p>
            <a:pPr lvl="0">
              <a:lnSpc>
                <a:spcPct val="150000"/>
              </a:lnSpc>
              <a:buFont typeface="Calibri" panose="020F0302020204030204" pitchFamily="34" charset="0"/>
              <a:buChar char="-"/>
            </a:pPr>
            <a:r>
              <a:rPr lang="en-US" sz="2000"/>
              <a:t>Do not use your agency email address for personal social networking accounts.</a:t>
            </a:r>
            <a:endParaRPr lang="en-US" sz="2000">
              <a:cs typeface="Calibri" panose="020F0502020204030204"/>
            </a:endParaRPr>
          </a:p>
          <a:p>
            <a:pPr lvl="0">
              <a:lnSpc>
                <a:spcPct val="150000"/>
              </a:lnSpc>
              <a:buFont typeface="Calibri" panose="020F0302020204030204" pitchFamily="34" charset="0"/>
              <a:buChar char="-"/>
            </a:pPr>
            <a:r>
              <a:rPr lang="en-US" sz="2000"/>
              <a:t>Stop and think before posting. If you feel a post crosses into questionable territory, we encourage you to refrain from posting that information. </a:t>
            </a:r>
            <a:endParaRPr lang="en-US" sz="2000">
              <a:cs typeface="Calibri" panose="020F0502020204030204"/>
            </a:endParaRPr>
          </a:p>
          <a:p>
            <a:pPr marL="0" indent="0">
              <a:buNone/>
            </a:pPr>
            <a:endParaRPr lang="en-US" sz="20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53</a:t>
            </a:fld>
            <a:endParaRPr lang="en-US"/>
          </a:p>
        </p:txBody>
      </p:sp>
    </p:spTree>
    <p:extLst>
      <p:ext uri="{BB962C8B-B14F-4D97-AF65-F5344CB8AC3E}">
        <p14:creationId xmlns:p14="http://schemas.microsoft.com/office/powerpoint/2010/main" val="9696842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DCDA-58CB-C2F6-624E-AA40D4D35AF1}"/>
              </a:ext>
            </a:extLst>
          </p:cNvPr>
          <p:cNvSpPr>
            <a:spLocks noGrp="1"/>
          </p:cNvSpPr>
          <p:nvPr>
            <p:ph type="title"/>
          </p:nvPr>
        </p:nvSpPr>
        <p:spPr/>
        <p:txBody>
          <a:bodyPr/>
          <a:lstStyle/>
          <a:p>
            <a:r>
              <a:rPr lang="en-US">
                <a:cs typeface="Calibri"/>
              </a:rPr>
              <a:t>Section Recap</a:t>
            </a:r>
          </a:p>
        </p:txBody>
      </p:sp>
      <p:sp>
        <p:nvSpPr>
          <p:cNvPr id="3" name="Content Placeholder 2">
            <a:extLst>
              <a:ext uri="{FF2B5EF4-FFF2-40B4-BE49-F238E27FC236}">
                <a16:creationId xmlns:a16="http://schemas.microsoft.com/office/drawing/2014/main" id="{0F0A35B3-815B-8A69-DE63-031B52E399DD}"/>
              </a:ext>
            </a:extLst>
          </p:cNvPr>
          <p:cNvSpPr>
            <a:spLocks noGrp="1"/>
          </p:cNvSpPr>
          <p:nvPr>
            <p:ph sz="half" idx="2"/>
          </p:nvPr>
        </p:nvSpPr>
        <p:spPr>
          <a:xfrm>
            <a:off x="514348" y="1350818"/>
            <a:ext cx="9969502" cy="2600470"/>
          </a:xfrm>
        </p:spPr>
        <p:txBody>
          <a:bodyPr vert="horz" lIns="91440" tIns="45720" rIns="91440" bIns="45720" rtlCol="0" anchor="t">
            <a:normAutofit lnSpcReduction="10000"/>
          </a:bodyPr>
          <a:lstStyle/>
          <a:p>
            <a:pPr marL="342900" indent="-342900">
              <a:buAutoNum type="arabicPeriod"/>
            </a:pPr>
            <a:r>
              <a:rPr lang="en-US" sz="2800" dirty="0">
                <a:ea typeface="+mn-lt"/>
                <a:cs typeface="+mn-lt"/>
              </a:rPr>
              <a:t>True/False: Employees can have their personal phone out and open during the workday.</a:t>
            </a:r>
            <a:endParaRPr lang="en-US" sz="2800" dirty="0">
              <a:ea typeface="Calibri" panose="020F0502020204030204"/>
              <a:cs typeface="Calibri" panose="020F0502020204030204"/>
            </a:endParaRPr>
          </a:p>
          <a:p>
            <a:pPr marL="0" indent="0">
              <a:buNone/>
            </a:pPr>
            <a:r>
              <a:rPr lang="en-US" sz="2800" dirty="0">
                <a:ea typeface="+mn-lt"/>
                <a:cs typeface="+mn-lt"/>
              </a:rPr>
              <a:t>2. Can you use your work email for your Instagram account?</a:t>
            </a:r>
            <a:endParaRPr lang="en-US" sz="2800" dirty="0">
              <a:ea typeface="Calibri" panose="020F0502020204030204"/>
              <a:cs typeface="Calibri" panose="020F0502020204030204"/>
            </a:endParaRPr>
          </a:p>
          <a:p>
            <a:pPr marL="0" indent="0">
              <a:buNone/>
            </a:pPr>
            <a:r>
              <a:rPr lang="en-US" sz="2800" dirty="0">
                <a:ea typeface="Calibri" panose="020F0502020204030204"/>
                <a:cs typeface="Calibri" panose="020F0502020204030204"/>
              </a:rPr>
              <a:t>3.</a:t>
            </a:r>
            <a:r>
              <a:rPr lang="en-US" sz="2800" dirty="0">
                <a:ea typeface="+mn-lt"/>
                <a:cs typeface="+mn-lt"/>
              </a:rPr>
              <a:t>True/False: Employees can look up their cousin's benefits in the state system.</a:t>
            </a:r>
            <a:endParaRPr lang="en-US" sz="2800" dirty="0">
              <a:ea typeface="Calibri" panose="020F0502020204030204"/>
              <a:cs typeface="Calibri" panose="020F0502020204030204"/>
            </a:endParaRPr>
          </a:p>
          <a:p>
            <a:pPr marL="342900" indent="-342900">
              <a:buAutoNum type="arabicPeriod"/>
            </a:pPr>
            <a:endParaRPr lang="en-US" dirty="0">
              <a:ea typeface="Calibri" panose="020F0502020204030204"/>
              <a:cs typeface="Calibri" panose="020F0502020204030204"/>
            </a:endParaRPr>
          </a:p>
          <a:p>
            <a:pPr marL="342900" indent="-342900">
              <a:buAutoNum type="arabicPeriod"/>
            </a:pPr>
            <a:endParaRPr lang="en-US" dirty="0">
              <a:ea typeface="Calibri" panose="020F0502020204030204"/>
              <a:cs typeface="Calibri" panose="020F0502020204030204"/>
            </a:endParaRPr>
          </a:p>
          <a:p>
            <a:pPr marL="342900" indent="-342900">
              <a:buAutoNum type="arabicPeriod"/>
            </a:pPr>
            <a:endParaRPr lang="en-US" dirty="0">
              <a:ea typeface="Calibri" panose="020F0502020204030204"/>
              <a:cs typeface="Calibri" panose="020F0502020204030204"/>
            </a:endParaRPr>
          </a:p>
        </p:txBody>
      </p:sp>
      <p:sp>
        <p:nvSpPr>
          <p:cNvPr id="5" name="Slide Number Placeholder 4">
            <a:extLst>
              <a:ext uri="{FF2B5EF4-FFF2-40B4-BE49-F238E27FC236}">
                <a16:creationId xmlns:a16="http://schemas.microsoft.com/office/drawing/2014/main" id="{6A8D2E96-7378-0FDD-EB74-51E39F640F0F}"/>
              </a:ext>
            </a:extLst>
          </p:cNvPr>
          <p:cNvSpPr>
            <a:spLocks noGrp="1"/>
          </p:cNvSpPr>
          <p:nvPr>
            <p:ph type="sldNum" sz="quarter" idx="16"/>
          </p:nvPr>
        </p:nvSpPr>
        <p:spPr/>
        <p:txBody>
          <a:bodyPr/>
          <a:lstStyle/>
          <a:p>
            <a:fld id="{334599CE-9AC8-493D-9636-F7C5D97DA203}" type="slidenum">
              <a:rPr lang="en-US" smtClean="0"/>
              <a:pPr/>
              <a:t>54</a:t>
            </a:fld>
            <a:endParaRPr lang="en-US"/>
          </a:p>
        </p:txBody>
      </p:sp>
      <p:sp>
        <p:nvSpPr>
          <p:cNvPr id="6" name="TextBox 5">
            <a:extLst>
              <a:ext uri="{FF2B5EF4-FFF2-40B4-BE49-F238E27FC236}">
                <a16:creationId xmlns:a16="http://schemas.microsoft.com/office/drawing/2014/main" id="{5D72C1AF-0781-DEFE-3025-120C48A19AB7}"/>
              </a:ext>
            </a:extLst>
          </p:cNvPr>
          <p:cNvSpPr txBox="1"/>
          <p:nvPr/>
        </p:nvSpPr>
        <p:spPr>
          <a:xfrm>
            <a:off x="1207326" y="3950786"/>
            <a:ext cx="9789220" cy="2431435"/>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cs typeface="Calibri"/>
              </a:rPr>
              <a:t>1A: </a:t>
            </a:r>
            <a:r>
              <a:rPr lang="en-US" sz="2000" b="1" dirty="0">
                <a:ea typeface="+mn-lt"/>
                <a:cs typeface="+mn-lt"/>
              </a:rPr>
              <a:t>False, you will need to contact KS immediately, and we will get you in contact with Medcor. </a:t>
            </a:r>
            <a:endParaRPr lang="en-US" sz="2000" b="1" dirty="0">
              <a:cs typeface="Calibri"/>
            </a:endParaRPr>
          </a:p>
          <a:p>
            <a:endParaRPr lang="en-US" sz="2000" b="1" dirty="0">
              <a:ea typeface="+mn-lt"/>
              <a:cs typeface="+mn-lt"/>
            </a:endParaRPr>
          </a:p>
          <a:p>
            <a:r>
              <a:rPr lang="en-US" sz="2000" b="1" dirty="0">
                <a:ea typeface="+mn-lt"/>
                <a:cs typeface="+mn-lt"/>
              </a:rPr>
              <a:t>2A: No, please do not use your work email for any personal networking. </a:t>
            </a:r>
          </a:p>
          <a:p>
            <a:endParaRPr lang="en-US" sz="2000" b="1" dirty="0">
              <a:ea typeface="+mn-lt"/>
              <a:cs typeface="+mn-lt"/>
            </a:endParaRPr>
          </a:p>
          <a:p>
            <a:r>
              <a:rPr lang="en-US" sz="2000" b="1" dirty="0">
                <a:ea typeface="+mn-lt"/>
                <a:cs typeface="+mn-lt"/>
              </a:rPr>
              <a:t>3A: False, accessing cases of friends and family members is prohibited and will result in immediate termination.</a:t>
            </a:r>
            <a:endParaRPr lang="en-US" sz="2000" b="1" dirty="0"/>
          </a:p>
          <a:p>
            <a:endParaRPr lang="en-US" sz="1200" dirty="0">
              <a:ea typeface="+mn-lt"/>
              <a:cs typeface="+mn-lt"/>
            </a:endParaRPr>
          </a:p>
        </p:txBody>
      </p:sp>
    </p:spTree>
    <p:extLst>
      <p:ext uri="{BB962C8B-B14F-4D97-AF65-F5344CB8AC3E}">
        <p14:creationId xmlns:p14="http://schemas.microsoft.com/office/powerpoint/2010/main" val="29725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32103" y="384409"/>
            <a:ext cx="6286499" cy="642257"/>
          </a:xfrm>
        </p:spPr>
        <p:txBody>
          <a:bodyPr>
            <a:noAutofit/>
          </a:bodyPr>
          <a:lstStyle/>
          <a:p>
            <a:r>
              <a:rPr lang="en-US" sz="4100"/>
              <a:t>Additional Information</a:t>
            </a:r>
            <a:endParaRPr lang="en-US" sz="4100" b="1"/>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341E28-454E-486A-96D9-49BF959D628B}"/>
              </a:ext>
            </a:extLst>
          </p:cNvPr>
          <p:cNvSpPr txBox="1"/>
          <p:nvPr/>
        </p:nvSpPr>
        <p:spPr>
          <a:xfrm>
            <a:off x="5824174" y="1475516"/>
            <a:ext cx="6094428" cy="1200329"/>
          </a:xfrm>
          <a:prstGeom prst="rect">
            <a:avLst/>
          </a:prstGeom>
          <a:noFill/>
        </p:spPr>
        <p:txBody>
          <a:bodyPr wrap="square">
            <a:spAutoFit/>
          </a:bodyPr>
          <a:lstStyle/>
          <a:p>
            <a:pPr lvl="1" algn="r"/>
            <a:r>
              <a:rPr lang="en-US">
                <a:solidFill>
                  <a:schemeClr val="bg1"/>
                </a:solidFill>
                <a:hlinkClick r:id="rId2" action="ppaction://hlinksldjump">
                  <a:extLst>
                    <a:ext uri="{A12FA001-AC4F-418D-AE19-62706E023703}">
                      <ahyp:hlinkClr xmlns:ahyp="http://schemas.microsoft.com/office/drawing/2018/hyperlinkcolor" val="tx"/>
                    </a:ext>
                  </a:extLst>
                </a:hlinkClick>
              </a:rPr>
              <a:t>Workplace Safety</a:t>
            </a:r>
            <a:endParaRPr lang="en-US">
              <a:solidFill>
                <a:schemeClr val="bg1"/>
              </a:solidFill>
            </a:endParaRPr>
          </a:p>
          <a:p>
            <a:pPr lvl="1" algn="r"/>
            <a:r>
              <a:rPr lang="en-US">
                <a:solidFill>
                  <a:schemeClr val="bg1"/>
                </a:solidFill>
                <a:hlinkClick r:id="rId3" action="ppaction://hlinksldjump">
                  <a:extLst>
                    <a:ext uri="{A12FA001-AC4F-418D-AE19-62706E023703}">
                      <ahyp:hlinkClr xmlns:ahyp="http://schemas.microsoft.com/office/drawing/2018/hyperlinkcolor" val="tx"/>
                    </a:ext>
                  </a:extLst>
                </a:hlinkClick>
              </a:rPr>
              <a:t>Workplace Injury</a:t>
            </a:r>
            <a:endParaRPr lang="en-US">
              <a:solidFill>
                <a:schemeClr val="bg1"/>
              </a:solidFill>
            </a:endParaRPr>
          </a:p>
          <a:p>
            <a:pPr lvl="1" algn="r"/>
            <a:r>
              <a:rPr lang="en-US">
                <a:solidFill>
                  <a:schemeClr val="bg1"/>
                </a:solidFill>
                <a:hlinkClick r:id="rId4" action="ppaction://hlinksldjump">
                  <a:extLst>
                    <a:ext uri="{A12FA001-AC4F-418D-AE19-62706E023703}">
                      <ahyp:hlinkClr xmlns:ahyp="http://schemas.microsoft.com/office/drawing/2018/hyperlinkcolor" val="tx"/>
                    </a:ext>
                  </a:extLst>
                </a:hlinkClick>
              </a:rPr>
              <a:t>COVID-19 Office Safety</a:t>
            </a:r>
            <a:endParaRPr lang="en-US">
              <a:solidFill>
                <a:schemeClr val="bg1"/>
              </a:solidFill>
            </a:endParaRPr>
          </a:p>
          <a:p>
            <a:pPr lvl="1" algn="r"/>
            <a:r>
              <a:rPr lang="en-US">
                <a:solidFill>
                  <a:schemeClr val="bg1"/>
                </a:solidFill>
                <a:hlinkClick r:id="rId5" action="ppaction://hlinksldjump">
                  <a:extLst>
                    <a:ext uri="{A12FA001-AC4F-418D-AE19-62706E023703}">
                      <ahyp:hlinkClr xmlns:ahyp="http://schemas.microsoft.com/office/drawing/2018/hyperlinkcolor" val="tx"/>
                    </a:ext>
                  </a:extLst>
                </a:hlinkClick>
              </a:rPr>
              <a:t>Employment Earnings and Verifications</a:t>
            </a:r>
            <a:endParaRPr lang="en-US">
              <a:solidFill>
                <a:schemeClr val="bg1"/>
              </a:solidFill>
            </a:endParaRPr>
          </a:p>
        </p:txBody>
      </p:sp>
    </p:spTree>
    <p:extLst>
      <p:ext uri="{BB962C8B-B14F-4D97-AF65-F5344CB8AC3E}">
        <p14:creationId xmlns:p14="http://schemas.microsoft.com/office/powerpoint/2010/main" val="24515305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Workplace Safety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90650"/>
            <a:ext cx="11121616" cy="3158185"/>
          </a:xfrm>
        </p:spPr>
        <p:txBody>
          <a:bodyPr>
            <a:normAutofit/>
          </a:bodyPr>
          <a:lstStyle/>
          <a:p>
            <a:pPr>
              <a:lnSpc>
                <a:spcPct val="150000"/>
              </a:lnSpc>
            </a:pPr>
            <a:r>
              <a:rPr lang="en-US" sz="2400"/>
              <a:t>Our primary concern is the health and safety of our employees.</a:t>
            </a:r>
          </a:p>
          <a:p>
            <a:pPr>
              <a:lnSpc>
                <a:spcPct val="150000"/>
              </a:lnSpc>
            </a:pPr>
            <a:r>
              <a:rPr lang="en-US" sz="2400"/>
              <a:t>Report unsafe work conditions to your point of contact immediately.</a:t>
            </a:r>
          </a:p>
          <a:p>
            <a:pPr>
              <a:lnSpc>
                <a:spcPct val="150000"/>
              </a:lnSpc>
            </a:pPr>
            <a:r>
              <a:rPr lang="en-US" sz="2400"/>
              <a:t>Be sure your office and co-workers are following all safety standards on a daily-basis.</a:t>
            </a:r>
          </a:p>
          <a:p>
            <a:pPr>
              <a:lnSpc>
                <a:spcPct val="150000"/>
              </a:lnSpc>
            </a:pPr>
            <a:r>
              <a:rPr lang="en-US" sz="2400"/>
              <a:t>Read and follow the safety standards outlined in the Employee Handbook.</a:t>
            </a:r>
          </a:p>
          <a:p>
            <a:pPr marL="0" indent="0">
              <a:buNone/>
            </a:pPr>
            <a:endParaRPr lang="en-US" sz="20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56</a:t>
            </a:fld>
            <a:endParaRPr lang="en-US"/>
          </a:p>
        </p:txBody>
      </p:sp>
    </p:spTree>
    <p:extLst>
      <p:ext uri="{BB962C8B-B14F-4D97-AF65-F5344CB8AC3E}">
        <p14:creationId xmlns:p14="http://schemas.microsoft.com/office/powerpoint/2010/main" val="27595628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Workplace Injury</a:t>
            </a:r>
            <a:endParaRPr lang="en-US"/>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165729"/>
            <a:ext cx="10058403" cy="5056695"/>
          </a:xfrm>
        </p:spPr>
        <p:txBody>
          <a:bodyPr>
            <a:normAutofit fontScale="92500" lnSpcReduction="20000"/>
          </a:bodyPr>
          <a:lstStyle/>
          <a:p>
            <a:pPr>
              <a:lnSpc>
                <a:spcPct val="150000"/>
              </a:lnSpc>
              <a:spcAft>
                <a:spcPts val="600"/>
              </a:spcAft>
            </a:pPr>
            <a:r>
              <a:rPr lang="en-US" sz="2200"/>
              <a:t>Medcor is a 24/7 Injury Triage Service for employees to use if injured at work.</a:t>
            </a:r>
          </a:p>
          <a:p>
            <a:pPr>
              <a:lnSpc>
                <a:spcPct val="150000"/>
              </a:lnSpc>
              <a:spcAft>
                <a:spcPts val="600"/>
              </a:spcAft>
            </a:pPr>
            <a:r>
              <a:rPr lang="en-US" sz="2200"/>
              <a:t>If you are injured at work, Medcor will connect you with a Registered Nurse to advise you on treatment.</a:t>
            </a:r>
          </a:p>
          <a:p>
            <a:pPr>
              <a:lnSpc>
                <a:spcPct val="150000"/>
              </a:lnSpc>
              <a:spcAft>
                <a:spcPts val="600"/>
              </a:spcAft>
            </a:pPr>
            <a:r>
              <a:rPr lang="en-US" sz="2200"/>
              <a:t>If your injury requires further treatment, your point of contact will connect you with an in-network medical facility.</a:t>
            </a:r>
          </a:p>
          <a:p>
            <a:pPr>
              <a:lnSpc>
                <a:spcPct val="150000"/>
              </a:lnSpc>
              <a:spcBef>
                <a:spcPct val="20000"/>
              </a:spcBef>
            </a:pPr>
            <a:r>
              <a:rPr lang="en-US" sz="2200">
                <a:solidFill>
                  <a:prstClr val="black"/>
                </a:solidFill>
                <a:latin typeface="Calibri" panose="020F0502020204030204" pitchFamily="34" charset="0"/>
                <a:cs typeface="Calibri" panose="020F0502020204030204" pitchFamily="34" charset="0"/>
              </a:rPr>
              <a:t>You are required to contact Medcor to report an injury as soon as possible. </a:t>
            </a:r>
          </a:p>
          <a:p>
            <a:pPr marL="0" indent="0" algn="ctr">
              <a:spcBef>
                <a:spcPct val="20000"/>
              </a:spcBef>
              <a:buNone/>
            </a:pPr>
            <a:endParaRPr lang="en-US" sz="200">
              <a:solidFill>
                <a:prstClr val="black"/>
              </a:solidFill>
              <a:latin typeface="Calibri" panose="020F0502020204030204" pitchFamily="34" charset="0"/>
              <a:cs typeface="Calibri" panose="020F0502020204030204" pitchFamily="34" charset="0"/>
            </a:endParaRPr>
          </a:p>
          <a:p>
            <a:pPr marL="0" indent="0" algn="ctr">
              <a:spcBef>
                <a:spcPct val="20000"/>
              </a:spcBef>
              <a:buNone/>
            </a:pPr>
            <a:r>
              <a:rPr lang="en-US" sz="2000">
                <a:solidFill>
                  <a:prstClr val="black"/>
                </a:solidFill>
                <a:latin typeface="Calibri" panose="020F0502020204030204" pitchFamily="34" charset="0"/>
                <a:cs typeface="Calibri" panose="020F0502020204030204" pitchFamily="34" charset="0"/>
              </a:rPr>
              <a:t>Medcor 24/7 Injury Triage Service:</a:t>
            </a:r>
          </a:p>
          <a:p>
            <a:pPr marL="0" indent="0" algn="ctr">
              <a:spcBef>
                <a:spcPct val="20000"/>
              </a:spcBef>
              <a:buNone/>
            </a:pPr>
            <a:endParaRPr lang="en-US" sz="100">
              <a:solidFill>
                <a:prstClr val="black"/>
              </a:solidFill>
              <a:latin typeface="Calibri" panose="020F0502020204030204" pitchFamily="34" charset="0"/>
              <a:cs typeface="Calibri" panose="020F0502020204030204" pitchFamily="34" charset="0"/>
            </a:endParaRPr>
          </a:p>
          <a:p>
            <a:pPr marL="0" lvl="0" indent="0" algn="ctr">
              <a:spcBef>
                <a:spcPct val="20000"/>
              </a:spcBef>
              <a:buNone/>
            </a:pPr>
            <a:r>
              <a:rPr lang="en-US" sz="3600" b="1">
                <a:solidFill>
                  <a:prstClr val="black"/>
                </a:solidFill>
                <a:latin typeface="Calibri" panose="020F0502020204030204" pitchFamily="34" charset="0"/>
                <a:cs typeface="Calibri" panose="020F0502020204030204" pitchFamily="34" charset="0"/>
              </a:rPr>
              <a:t>800-775-5866</a:t>
            </a:r>
            <a:endParaRPr lang="en-US" sz="2000">
              <a:solidFill>
                <a:prstClr val="black"/>
              </a:solidFill>
              <a:latin typeface="Calibri" panose="020F0502020204030204" pitchFamily="34" charset="0"/>
              <a:cs typeface="Calibri" panose="020F0502020204030204" pitchFamily="34" charset="0"/>
            </a:endParaRPr>
          </a:p>
          <a:p>
            <a:pPr marL="0" lvl="0" indent="0" algn="ctr">
              <a:spcBef>
                <a:spcPct val="20000"/>
              </a:spcBef>
              <a:buNone/>
            </a:pPr>
            <a:r>
              <a:rPr lang="en-US" sz="2000" b="1">
                <a:solidFill>
                  <a:prstClr val="black"/>
                </a:solidFill>
                <a:latin typeface="Calibri" panose="020F0502020204030204" pitchFamily="34" charset="0"/>
                <a:cs typeface="Calibri" panose="020F0502020204030204" pitchFamily="34" charset="0"/>
              </a:rPr>
              <a:t>In an emergency, Dial 911</a:t>
            </a:r>
            <a:endParaRPr lang="en-US" sz="2000" b="1">
              <a:latin typeface="Calibri" panose="020F0502020204030204" pitchFamily="34" charset="0"/>
              <a:cs typeface="Calibri" panose="020F0502020204030204" pitchFamily="34" charset="0"/>
            </a:endParaRPr>
          </a:p>
          <a:p>
            <a:pPr>
              <a:lnSpc>
                <a:spcPct val="90000"/>
              </a:lnSpc>
              <a:spcAft>
                <a:spcPts val="600"/>
              </a:spcAft>
            </a:pPr>
            <a:endParaRPr lang="en-US" sz="2200"/>
          </a:p>
          <a:p>
            <a:pPr marL="0" indent="0">
              <a:buNone/>
            </a:pPr>
            <a:endParaRPr lang="en-US" sz="20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57</a:t>
            </a:fld>
            <a:endParaRPr lang="en-US"/>
          </a:p>
        </p:txBody>
      </p:sp>
    </p:spTree>
    <p:extLst>
      <p:ext uri="{BB962C8B-B14F-4D97-AF65-F5344CB8AC3E}">
        <p14:creationId xmlns:p14="http://schemas.microsoft.com/office/powerpoint/2010/main" val="2987786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COVID-19 Office Safety</a:t>
            </a:r>
            <a:endParaRPr lang="en-US"/>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6" y="1171574"/>
            <a:ext cx="11473521" cy="5686426"/>
          </a:xfrm>
        </p:spPr>
        <p:txBody>
          <a:bodyPr vert="horz" lIns="91440" tIns="45720" rIns="91440" bIns="45720" rtlCol="0" anchor="t">
            <a:normAutofit fontScale="85000" lnSpcReduction="10000"/>
          </a:bodyPr>
          <a:lstStyle/>
          <a:p>
            <a:pPr marR="0">
              <a:lnSpc>
                <a:spcPct val="150000"/>
              </a:lnSpc>
              <a:spcBef>
                <a:spcPts val="0"/>
              </a:spcBef>
              <a:spcAft>
                <a:spcPts val="0"/>
              </a:spcAft>
              <a:buFontTx/>
              <a:buChar char="-"/>
            </a:pPr>
            <a:r>
              <a:rPr lang="en-US" sz="2000">
                <a:effectLst/>
                <a:latin typeface="Calibri" panose="020F0502020204030204" pitchFamily="34" charset="0"/>
                <a:ea typeface="Calibri" panose="020F0502020204030204" pitchFamily="34" charset="0"/>
              </a:rPr>
              <a:t>If you get tested or are planning on getting tested for COVID-19, please contact Knowledge Services immediately.</a:t>
            </a:r>
          </a:p>
          <a:p>
            <a:pPr marR="0">
              <a:lnSpc>
                <a:spcPct val="150000"/>
              </a:lnSpc>
              <a:spcBef>
                <a:spcPts val="0"/>
              </a:spcBef>
              <a:spcAft>
                <a:spcPts val="0"/>
              </a:spcAft>
              <a:buFontTx/>
              <a:buChar char="-"/>
            </a:pPr>
            <a:r>
              <a:rPr lang="en-US" sz="2000">
                <a:effectLst/>
                <a:latin typeface="Calibri" panose="020F0502020204030204" pitchFamily="34" charset="0"/>
                <a:ea typeface="Calibri" panose="020F0502020204030204" pitchFamily="34" charset="0"/>
              </a:rPr>
              <a:t>If you have been exposed to someone who has tested positive for COVID-19 or is getting tested, please contact Knowledge Services immediately and do not return to the RCC without approval.</a:t>
            </a:r>
          </a:p>
          <a:p>
            <a:pPr marL="0" marR="0" indent="0">
              <a:lnSpc>
                <a:spcPct val="150000"/>
              </a:lnSpc>
              <a:spcBef>
                <a:spcPts val="0"/>
              </a:spcBef>
              <a:spcAft>
                <a:spcPts val="0"/>
              </a:spcAft>
              <a:buNone/>
            </a:pPr>
            <a:endParaRPr lang="en-US" sz="2000" b="1">
              <a:effectLst/>
              <a:latin typeface="Calibri" panose="020F0502020204030204" pitchFamily="34" charset="0"/>
              <a:ea typeface="Calibri" panose="020F0502020204030204" pitchFamily="34" charset="0"/>
            </a:endParaRPr>
          </a:p>
          <a:p>
            <a:pPr marR="0">
              <a:lnSpc>
                <a:spcPct val="150000"/>
              </a:lnSpc>
              <a:spcBef>
                <a:spcPts val="0"/>
              </a:spcBef>
              <a:spcAft>
                <a:spcPts val="0"/>
              </a:spcAft>
              <a:buFontTx/>
              <a:buChar char="-"/>
            </a:pPr>
            <a:r>
              <a:rPr lang="en-US" sz="2000">
                <a:effectLst/>
                <a:latin typeface="Calibri" panose="020F0502020204030204" pitchFamily="34" charset="0"/>
                <a:ea typeface="Calibri" panose="020F0502020204030204" pitchFamily="34" charset="0"/>
              </a:rPr>
              <a:t>If you are suffering from symptoms of COVID-19 (fever, dry cough, fatigue, coughing up phlegm, nausea, headache, shortness of breath, bone or joint pain) you should not come to work, contact your </a:t>
            </a:r>
            <a:r>
              <a:rPr lang="en-US" sz="2000">
                <a:latin typeface="Calibri" panose="020F0502020204030204" pitchFamily="34" charset="0"/>
                <a:ea typeface="Calibri" panose="020F0502020204030204" pitchFamily="34" charset="0"/>
              </a:rPr>
              <a:t>Maximus RCC Supervisor</a:t>
            </a:r>
            <a:r>
              <a:rPr lang="en-US" sz="2000">
                <a:effectLst/>
                <a:latin typeface="Calibri" panose="020F0502020204030204" pitchFamily="34" charset="0"/>
                <a:ea typeface="Calibri" panose="020F0502020204030204" pitchFamily="34" charset="0"/>
              </a:rPr>
              <a:t> and Knowledge Services immediately and seek out advice from a health care provider.</a:t>
            </a:r>
          </a:p>
          <a:p>
            <a:pPr marL="0" marR="0" indent="0">
              <a:lnSpc>
                <a:spcPct val="150000"/>
              </a:lnSpc>
              <a:spcBef>
                <a:spcPts val="0"/>
              </a:spcBef>
              <a:spcAft>
                <a:spcPts val="0"/>
              </a:spcAft>
              <a:buNone/>
            </a:pPr>
            <a:endParaRPr lang="en-US" sz="2000">
              <a:effectLst/>
              <a:latin typeface="Calibri" panose="020F0502020204030204" pitchFamily="34" charset="0"/>
              <a:ea typeface="Calibri" panose="020F0502020204030204" pitchFamily="34" charset="0"/>
            </a:endParaRPr>
          </a:p>
          <a:p>
            <a:pPr marR="0">
              <a:lnSpc>
                <a:spcPct val="150000"/>
              </a:lnSpc>
              <a:spcBef>
                <a:spcPts val="0"/>
              </a:spcBef>
              <a:spcAft>
                <a:spcPts val="0"/>
              </a:spcAft>
              <a:buFontTx/>
              <a:buChar char="-"/>
            </a:pPr>
            <a:r>
              <a:rPr lang="en-US" sz="2000">
                <a:effectLst/>
                <a:latin typeface="Calibri" panose="020F0502020204030204" pitchFamily="34" charset="0"/>
                <a:ea typeface="Calibri" panose="020F0502020204030204" pitchFamily="34" charset="0"/>
              </a:rPr>
              <a:t>We are navigating unprecedented times, and it is essential to continue open communication with Knowledge Services for proper direction at all times. In addition, please notify your Maximus RCC Supervisor and Knowledge Services with any safety questions or concerns.</a:t>
            </a:r>
          </a:p>
          <a:p>
            <a:pPr>
              <a:lnSpc>
                <a:spcPct val="150000"/>
              </a:lnSpc>
              <a:spcAft>
                <a:spcPts val="0"/>
              </a:spcAft>
              <a:buFontTx/>
              <a:buChar char="-"/>
            </a:pPr>
            <a:r>
              <a:rPr lang="en-US" sz="2000">
                <a:effectLst/>
                <a:latin typeface="Calibri" panose="020F0502020204030204" pitchFamily="34" charset="0"/>
                <a:ea typeface="Calibri" panose="020F0502020204030204" pitchFamily="34" charset="0"/>
              </a:rPr>
              <a:t>Please comply with all CDC guidelines and recommendations regarding facial coverings, and please note these guidelines are subject to change. </a:t>
            </a:r>
          </a:p>
          <a:p>
            <a:pPr marR="0">
              <a:lnSpc>
                <a:spcPct val="150000"/>
              </a:lnSpc>
              <a:spcBef>
                <a:spcPts val="0"/>
              </a:spcBef>
              <a:spcAft>
                <a:spcPts val="0"/>
              </a:spcAft>
              <a:buFontTx/>
              <a:buChar char="-"/>
            </a:pPr>
            <a:endParaRPr lang="en-US" sz="2000">
              <a:effectLst/>
              <a:latin typeface="Calibri" panose="020F0502020204030204" pitchFamily="34" charset="0"/>
              <a:ea typeface="Calibri" panose="020F0502020204030204" pitchFamily="34" charset="0"/>
            </a:endParaRPr>
          </a:p>
          <a:p>
            <a:pPr marL="0" marR="0" indent="0">
              <a:lnSpc>
                <a:spcPct val="150000"/>
              </a:lnSpc>
              <a:spcBef>
                <a:spcPts val="0"/>
              </a:spcBef>
              <a:spcAft>
                <a:spcPts val="0"/>
              </a:spcAft>
              <a:buNone/>
            </a:pPr>
            <a:r>
              <a:rPr lang="en-US" sz="2000" b="1">
                <a:effectLst/>
                <a:latin typeface="Calibri" panose="020F0502020204030204" pitchFamily="34" charset="0"/>
                <a:ea typeface="Calibri" panose="020F0502020204030204" pitchFamily="34" charset="0"/>
              </a:rPr>
              <a:t>Knowledge Services will partner closely with </a:t>
            </a:r>
            <a:r>
              <a:rPr lang="en-US" sz="2000" b="1">
                <a:latin typeface="Calibri" panose="020F0502020204030204" pitchFamily="34" charset="0"/>
                <a:ea typeface="Calibri" panose="020F0502020204030204" pitchFamily="34" charset="0"/>
              </a:rPr>
              <a:t>Maximus </a:t>
            </a:r>
            <a:r>
              <a:rPr lang="en-US" sz="2000" b="1">
                <a:effectLst/>
                <a:latin typeface="Calibri" panose="020F0502020204030204" pitchFamily="34" charset="0"/>
                <a:ea typeface="Calibri" panose="020F0502020204030204" pitchFamily="34" charset="0"/>
              </a:rPr>
              <a:t>to ensure that all working conditions are safe for our employees.</a:t>
            </a:r>
          </a:p>
          <a:p>
            <a:pPr marL="0" marR="0" indent="0">
              <a:lnSpc>
                <a:spcPct val="150000"/>
              </a:lnSpc>
              <a:spcBef>
                <a:spcPts val="0"/>
              </a:spcBef>
              <a:spcAft>
                <a:spcPts val="0"/>
              </a:spcAft>
              <a:buNone/>
            </a:pPr>
            <a:endParaRPr lang="en-US" sz="2000">
              <a:effectLst/>
              <a:latin typeface="Calibri" panose="020F0502020204030204" pitchFamily="34" charset="0"/>
              <a:ea typeface="Calibri" panose="020F0502020204030204" pitchFamily="34" charset="0"/>
            </a:endParaRP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58</a:t>
            </a:fld>
            <a:endParaRPr lang="en-US"/>
          </a:p>
        </p:txBody>
      </p:sp>
    </p:spTree>
    <p:extLst>
      <p:ext uri="{BB962C8B-B14F-4D97-AF65-F5344CB8AC3E}">
        <p14:creationId xmlns:p14="http://schemas.microsoft.com/office/powerpoint/2010/main" val="12828548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Employment Earnings and Verifications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28725"/>
            <a:ext cx="11121616" cy="4543425"/>
          </a:xfrm>
        </p:spPr>
        <p:txBody>
          <a:bodyPr vert="horz" lIns="91440" tIns="45720" rIns="91440" bIns="45720" rtlCol="0" anchor="t">
            <a:normAutofit/>
          </a:bodyPr>
          <a:lstStyle/>
          <a:p>
            <a:pPr>
              <a:lnSpc>
                <a:spcPct val="150000"/>
              </a:lnSpc>
              <a:buFont typeface="Calibri" panose="020F0302020204030204" pitchFamily="34" charset="0"/>
              <a:buChar char="-"/>
            </a:pPr>
            <a:r>
              <a:rPr lang="en-US" sz="2400"/>
              <a:t>Contact Knowledge Services for any Employment Verification Forms to be completed by employer.</a:t>
            </a:r>
            <a:endParaRPr lang="en-US"/>
          </a:p>
          <a:p>
            <a:pPr>
              <a:lnSpc>
                <a:spcPct val="150000"/>
              </a:lnSpc>
              <a:buFont typeface="Calibri" panose="020F0302020204030204" pitchFamily="34" charset="0"/>
              <a:buChar char="-"/>
            </a:pPr>
            <a:r>
              <a:rPr lang="en-US" sz="2400"/>
              <a:t>If you need employment verification on letterhead, email Knowledge Services with the specific information that you need.</a:t>
            </a:r>
            <a:endParaRPr lang="en-US" sz="2400">
              <a:cs typeface="Calibri" panose="020F0502020204030204"/>
            </a:endParaRPr>
          </a:p>
          <a:p>
            <a:pPr>
              <a:lnSpc>
                <a:spcPct val="150000"/>
              </a:lnSpc>
              <a:buFont typeface="Calibri" panose="020F0302020204030204" pitchFamily="34" charset="0"/>
              <a:buChar char="-"/>
            </a:pPr>
            <a:r>
              <a:rPr lang="en-US" sz="2400"/>
              <a:t>Please note, there is a three (3) business day turn around policy for the completion of these requests.</a:t>
            </a:r>
            <a:endParaRPr lang="en-US" sz="2400">
              <a:solidFill>
                <a:schemeClr val="accent4"/>
              </a:solidFill>
              <a:cs typeface="Calibri" panose="020F0502020204030204"/>
            </a:endParaRPr>
          </a:p>
          <a:p>
            <a:pPr marL="0" indent="0">
              <a:buNone/>
            </a:pPr>
            <a:endParaRPr lang="en-US" sz="20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59</a:t>
            </a:fld>
            <a:endParaRPr lang="en-US"/>
          </a:p>
        </p:txBody>
      </p:sp>
    </p:spTree>
    <p:extLst>
      <p:ext uri="{BB962C8B-B14F-4D97-AF65-F5344CB8AC3E}">
        <p14:creationId xmlns:p14="http://schemas.microsoft.com/office/powerpoint/2010/main" val="2525100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Knowledge Services &amp; DFR Roles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146794" y="1279129"/>
            <a:ext cx="6298605" cy="3833578"/>
          </a:xfrm>
        </p:spPr>
        <p:txBody>
          <a:bodyPr vert="horz" lIns="91440" tIns="45720" rIns="91440" bIns="45720" rtlCol="0" anchor="t">
            <a:noAutofit/>
          </a:bodyPr>
          <a:lstStyle/>
          <a:p>
            <a:pPr>
              <a:lnSpc>
                <a:spcPct val="90000"/>
              </a:lnSpc>
              <a:spcAft>
                <a:spcPts val="600"/>
              </a:spcAft>
            </a:pPr>
            <a:r>
              <a:rPr lang="en-US" sz="2400"/>
              <a:t>Knowledge Services’ Role</a:t>
            </a:r>
          </a:p>
          <a:p>
            <a:pPr lvl="1">
              <a:lnSpc>
                <a:spcPct val="90000"/>
              </a:lnSpc>
              <a:spcBef>
                <a:spcPts val="400"/>
              </a:spcBef>
              <a:spcAft>
                <a:spcPts val="400"/>
              </a:spcAft>
            </a:pPr>
            <a:r>
              <a:rPr lang="en-US" sz="2000"/>
              <a:t>Payroll processing</a:t>
            </a:r>
            <a:endParaRPr lang="en-US" sz="2000">
              <a:ea typeface="Calibri"/>
              <a:cs typeface="Calibri"/>
            </a:endParaRPr>
          </a:p>
          <a:p>
            <a:pPr lvl="1">
              <a:lnSpc>
                <a:spcPct val="90000"/>
              </a:lnSpc>
              <a:spcBef>
                <a:spcPts val="400"/>
              </a:spcBef>
              <a:spcAft>
                <a:spcPts val="400"/>
              </a:spcAft>
            </a:pPr>
            <a:r>
              <a:rPr lang="en-US" sz="2000"/>
              <a:t>Employee Onboarding and Off-boarding</a:t>
            </a:r>
            <a:endParaRPr lang="en-US" sz="2000">
              <a:ea typeface="Calibri"/>
              <a:cs typeface="Calibri"/>
            </a:endParaRPr>
          </a:p>
          <a:p>
            <a:pPr lvl="1">
              <a:lnSpc>
                <a:spcPct val="90000"/>
              </a:lnSpc>
              <a:spcBef>
                <a:spcPts val="400"/>
              </a:spcBef>
              <a:spcAft>
                <a:spcPts val="400"/>
              </a:spcAft>
            </a:pPr>
            <a:r>
              <a:rPr lang="en-US" sz="2000"/>
              <a:t>Employee Relations – Dedicated Point of Contact</a:t>
            </a:r>
            <a:endParaRPr lang="en-US" sz="2000">
              <a:ea typeface="Calibri"/>
              <a:cs typeface="Calibri"/>
            </a:endParaRPr>
          </a:p>
          <a:p>
            <a:pPr lvl="1">
              <a:lnSpc>
                <a:spcPct val="90000"/>
              </a:lnSpc>
              <a:spcBef>
                <a:spcPts val="400"/>
              </a:spcBef>
              <a:spcAft>
                <a:spcPts val="400"/>
              </a:spcAft>
            </a:pPr>
            <a:r>
              <a:rPr lang="en-US" sz="2000"/>
              <a:t>Performance Management </a:t>
            </a:r>
            <a:endParaRPr lang="en-US" sz="2000">
              <a:ea typeface="Calibri"/>
              <a:cs typeface="Calibri"/>
            </a:endParaRPr>
          </a:p>
          <a:p>
            <a:pPr marL="457200" lvl="1" indent="0">
              <a:lnSpc>
                <a:spcPct val="90000"/>
              </a:lnSpc>
              <a:spcBef>
                <a:spcPts val="400"/>
              </a:spcBef>
              <a:spcAft>
                <a:spcPts val="400"/>
              </a:spcAft>
              <a:buNone/>
            </a:pPr>
            <a:endParaRPr lang="en-US" sz="2000"/>
          </a:p>
          <a:p>
            <a:pPr marL="0" indent="0">
              <a:buNone/>
            </a:pPr>
            <a:endParaRPr lang="en-US" sz="20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dirty="0" smtClean="0"/>
              <a:pPr/>
              <a:t>6</a:t>
            </a:fld>
            <a:endParaRPr lang="en-US"/>
          </a:p>
        </p:txBody>
      </p:sp>
      <p:sp>
        <p:nvSpPr>
          <p:cNvPr id="6" name="Content Placeholder 2">
            <a:extLst>
              <a:ext uri="{FF2B5EF4-FFF2-40B4-BE49-F238E27FC236}">
                <a16:creationId xmlns:a16="http://schemas.microsoft.com/office/drawing/2014/main" id="{9D365EAE-EF79-9CA2-C216-0A56751BB011}"/>
              </a:ext>
            </a:extLst>
          </p:cNvPr>
          <p:cNvSpPr txBox="1">
            <a:spLocks/>
          </p:cNvSpPr>
          <p:nvPr/>
        </p:nvSpPr>
        <p:spPr>
          <a:xfrm>
            <a:off x="5920064" y="1279128"/>
            <a:ext cx="5653146" cy="3833578"/>
          </a:xfrm>
          <a:prstGeom prst="rect">
            <a:avLst/>
          </a:prstGeom>
        </p:spPr>
        <p:txBody>
          <a:bodyPr vert="horz" lIns="91440" tIns="45720" rIns="91440" bIns="45720" rtlCol="0" anchor="t">
            <a:noAutofit/>
          </a:bodyPr>
          <a:lstStyle>
            <a:lvl1pPr marL="457200" indent="-457200" algn="l" defTabSz="914400" rtl="0" eaLnBrk="1" latinLnBrk="0" hangingPunct="1">
              <a:lnSpc>
                <a:spcPct val="100000"/>
              </a:lnSpc>
              <a:spcBef>
                <a:spcPts val="0"/>
              </a:spcBef>
              <a:spcAft>
                <a:spcPts val="1200"/>
              </a:spcAft>
              <a:buFont typeface="Calibri Light" panose="020F0302020204030204" pitchFamily="34" charset="0"/>
              <a:buChar char="­"/>
              <a:defRPr sz="1800" kern="1200" baseline="0">
                <a:solidFill>
                  <a:schemeClr val="tx1"/>
                </a:solidFill>
                <a:latin typeface="+mn-lt"/>
                <a:ea typeface="+mn-ea"/>
                <a:cs typeface="+mn-cs"/>
              </a:defRPr>
            </a:lvl1pPr>
            <a:lvl2pPr marL="742950" indent="-285750" algn="l" defTabSz="914400" rtl="0" eaLnBrk="1" latinLnBrk="0" hangingPunct="1">
              <a:lnSpc>
                <a:spcPct val="100000"/>
              </a:lnSpc>
              <a:spcBef>
                <a:spcPts val="0"/>
              </a:spcBef>
              <a:spcAft>
                <a:spcPts val="1200"/>
              </a:spcAft>
              <a:buClrTx/>
              <a:buFont typeface="Calibri Light" panose="020F030202020403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ts val="400"/>
              </a:spcBef>
              <a:spcAft>
                <a:spcPts val="400"/>
              </a:spcAft>
            </a:pPr>
            <a:r>
              <a:rPr lang="en-US" sz="2400"/>
              <a:t>Maximus RCC Supervisors’ Role</a:t>
            </a:r>
            <a:endParaRPr lang="en-US"/>
          </a:p>
          <a:p>
            <a:pPr lvl="1">
              <a:lnSpc>
                <a:spcPct val="90000"/>
              </a:lnSpc>
              <a:spcBef>
                <a:spcPts val="400"/>
              </a:spcBef>
              <a:spcAft>
                <a:spcPts val="400"/>
              </a:spcAft>
            </a:pPr>
            <a:r>
              <a:rPr lang="en-US" sz="2000"/>
              <a:t>Manage the day-to-day work product</a:t>
            </a:r>
          </a:p>
          <a:p>
            <a:pPr lvl="1">
              <a:lnSpc>
                <a:spcPct val="90000"/>
              </a:lnSpc>
              <a:spcBef>
                <a:spcPts val="400"/>
              </a:spcBef>
              <a:spcAft>
                <a:spcPts val="400"/>
              </a:spcAft>
            </a:pPr>
            <a:r>
              <a:rPr lang="en-US" sz="2000"/>
              <a:t>Time-off approval</a:t>
            </a:r>
          </a:p>
          <a:p>
            <a:pPr lvl="1">
              <a:lnSpc>
                <a:spcPct val="90000"/>
              </a:lnSpc>
              <a:spcBef>
                <a:spcPts val="400"/>
              </a:spcBef>
              <a:spcAft>
                <a:spcPts val="400"/>
              </a:spcAft>
            </a:pPr>
            <a:r>
              <a:rPr lang="en-US" sz="2000"/>
              <a:t>Approve/deny time submitted by employee</a:t>
            </a:r>
          </a:p>
          <a:p>
            <a:pPr marL="0" indent="0">
              <a:buFont typeface="Calibri Light" panose="020F0302020204030204" pitchFamily="34" charset="0"/>
              <a:buNone/>
            </a:pPr>
            <a:endParaRPr lang="en-US" sz="2000"/>
          </a:p>
        </p:txBody>
      </p:sp>
      <p:pic>
        <p:nvPicPr>
          <p:cNvPr id="19" name="Picture 19" descr="Diagram, venn diagram&#10;&#10;Description automatically generated">
            <a:extLst>
              <a:ext uri="{FF2B5EF4-FFF2-40B4-BE49-F238E27FC236}">
                <a16:creationId xmlns:a16="http://schemas.microsoft.com/office/drawing/2014/main" id="{A0AB2535-C7C9-F19E-F077-A7A2EEA28347}"/>
              </a:ext>
            </a:extLst>
          </p:cNvPr>
          <p:cNvPicPr>
            <a:picLocks noChangeAspect="1"/>
          </p:cNvPicPr>
          <p:nvPr/>
        </p:nvPicPr>
        <p:blipFill>
          <a:blip r:embed="rId2"/>
          <a:stretch>
            <a:fillRect/>
          </a:stretch>
        </p:blipFill>
        <p:spPr>
          <a:xfrm>
            <a:off x="2734235" y="3189136"/>
            <a:ext cx="6723529" cy="3231892"/>
          </a:xfrm>
          <a:prstGeom prst="rect">
            <a:avLst/>
          </a:prstGeom>
        </p:spPr>
      </p:pic>
    </p:spTree>
    <p:extLst>
      <p:ext uri="{BB962C8B-B14F-4D97-AF65-F5344CB8AC3E}">
        <p14:creationId xmlns:p14="http://schemas.microsoft.com/office/powerpoint/2010/main" val="35800366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B3707-351C-CE92-7B08-63AC9592C770}"/>
              </a:ext>
            </a:extLst>
          </p:cNvPr>
          <p:cNvSpPr>
            <a:spLocks noGrp="1"/>
          </p:cNvSpPr>
          <p:nvPr>
            <p:ph type="title"/>
          </p:nvPr>
        </p:nvSpPr>
        <p:spPr/>
        <p:txBody>
          <a:bodyPr/>
          <a:lstStyle/>
          <a:p>
            <a:r>
              <a:rPr lang="en-US">
                <a:cs typeface="Calibri"/>
              </a:rPr>
              <a:t>Section Recap</a:t>
            </a:r>
            <a:endParaRPr lang="en-US"/>
          </a:p>
        </p:txBody>
      </p:sp>
      <p:sp>
        <p:nvSpPr>
          <p:cNvPr id="3" name="Content Placeholder 2">
            <a:extLst>
              <a:ext uri="{FF2B5EF4-FFF2-40B4-BE49-F238E27FC236}">
                <a16:creationId xmlns:a16="http://schemas.microsoft.com/office/drawing/2014/main" id="{36F24707-2DAC-9B3E-6D33-257873A5F34F}"/>
              </a:ext>
            </a:extLst>
          </p:cNvPr>
          <p:cNvSpPr>
            <a:spLocks noGrp="1"/>
          </p:cNvSpPr>
          <p:nvPr>
            <p:ph sz="half" idx="2"/>
          </p:nvPr>
        </p:nvSpPr>
        <p:spPr>
          <a:xfrm>
            <a:off x="514348" y="1350818"/>
            <a:ext cx="10379077" cy="1114570"/>
          </a:xfrm>
        </p:spPr>
        <p:txBody>
          <a:bodyPr vert="horz" lIns="91440" tIns="45720" rIns="91440" bIns="45720" rtlCol="0" anchor="t">
            <a:normAutofit fontScale="92500" lnSpcReduction="20000"/>
          </a:bodyPr>
          <a:lstStyle/>
          <a:p>
            <a:pPr marL="342900" indent="-342900">
              <a:buAutoNum type="arabicPeriod"/>
            </a:pPr>
            <a:r>
              <a:rPr lang="en-US" sz="3600" dirty="0">
                <a:ea typeface="+mn-lt"/>
                <a:cs typeface="+mn-lt"/>
              </a:rPr>
              <a:t>True/False: If an employee is injured, it should not be reported to KS.</a:t>
            </a:r>
            <a:endParaRPr lang="en-US" sz="3600" dirty="0">
              <a:ea typeface="Calibri" panose="020F0502020204030204"/>
              <a:cs typeface="Calibri"/>
            </a:endParaRPr>
          </a:p>
          <a:p>
            <a:pPr>
              <a:buAutoNum type="arabicPeriod"/>
            </a:pPr>
            <a:endParaRPr lang="en-US" dirty="0">
              <a:ea typeface="Calibri" panose="020F0502020204030204"/>
              <a:cs typeface="Calibri"/>
            </a:endParaRPr>
          </a:p>
        </p:txBody>
      </p:sp>
      <p:sp>
        <p:nvSpPr>
          <p:cNvPr id="5" name="Slide Number Placeholder 4">
            <a:extLst>
              <a:ext uri="{FF2B5EF4-FFF2-40B4-BE49-F238E27FC236}">
                <a16:creationId xmlns:a16="http://schemas.microsoft.com/office/drawing/2014/main" id="{4E26E1D2-D4D8-27B0-95A0-5AF79B5CD29F}"/>
              </a:ext>
            </a:extLst>
          </p:cNvPr>
          <p:cNvSpPr>
            <a:spLocks noGrp="1"/>
          </p:cNvSpPr>
          <p:nvPr>
            <p:ph type="sldNum" sz="quarter" idx="16"/>
          </p:nvPr>
        </p:nvSpPr>
        <p:spPr/>
        <p:txBody>
          <a:bodyPr/>
          <a:lstStyle/>
          <a:p>
            <a:fld id="{334599CE-9AC8-493D-9636-F7C5D97DA203}" type="slidenum">
              <a:rPr lang="en-US" smtClean="0"/>
              <a:pPr/>
              <a:t>60</a:t>
            </a:fld>
            <a:endParaRPr lang="en-US"/>
          </a:p>
        </p:txBody>
      </p:sp>
      <p:sp>
        <p:nvSpPr>
          <p:cNvPr id="4" name="TextBox 3">
            <a:extLst>
              <a:ext uri="{FF2B5EF4-FFF2-40B4-BE49-F238E27FC236}">
                <a16:creationId xmlns:a16="http://schemas.microsoft.com/office/drawing/2014/main" id="{E9CA1598-7BB0-7883-B62B-DAF6410AD68F}"/>
              </a:ext>
            </a:extLst>
          </p:cNvPr>
          <p:cNvSpPr txBox="1"/>
          <p:nvPr/>
        </p:nvSpPr>
        <p:spPr>
          <a:xfrm>
            <a:off x="2350848" y="3526728"/>
            <a:ext cx="7463424" cy="707886"/>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cs typeface="Calibri"/>
              </a:rPr>
              <a:t>1A: </a:t>
            </a:r>
            <a:r>
              <a:rPr lang="en-US" sz="2000" b="1" dirty="0">
                <a:ea typeface="+mn-lt"/>
                <a:cs typeface="+mn-lt"/>
              </a:rPr>
              <a:t>False, you will need to contact KS immediately, and we will get you in contact with Medcor. </a:t>
            </a:r>
            <a:endParaRPr lang="en-US" sz="2000" b="1" dirty="0"/>
          </a:p>
        </p:txBody>
      </p:sp>
    </p:spTree>
    <p:extLst>
      <p:ext uri="{BB962C8B-B14F-4D97-AF65-F5344CB8AC3E}">
        <p14:creationId xmlns:p14="http://schemas.microsoft.com/office/powerpoint/2010/main" val="121736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32103" y="384409"/>
            <a:ext cx="6286499" cy="642257"/>
          </a:xfrm>
        </p:spPr>
        <p:txBody>
          <a:bodyPr>
            <a:noAutofit/>
          </a:bodyPr>
          <a:lstStyle/>
          <a:p>
            <a:r>
              <a:rPr lang="en-US" sz="4100"/>
              <a:t>Growth Opportunities and Support</a:t>
            </a:r>
            <a:endParaRPr lang="en-US" sz="4100" b="1"/>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341E28-454E-486A-96D9-49BF959D628B}"/>
              </a:ext>
            </a:extLst>
          </p:cNvPr>
          <p:cNvSpPr txBox="1"/>
          <p:nvPr/>
        </p:nvSpPr>
        <p:spPr>
          <a:xfrm>
            <a:off x="5824174" y="1996029"/>
            <a:ext cx="6094428" cy="1200329"/>
          </a:xfrm>
          <a:prstGeom prst="rect">
            <a:avLst/>
          </a:prstGeom>
          <a:noFill/>
        </p:spPr>
        <p:txBody>
          <a:bodyPr wrap="square">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lang="en-US">
                <a:solidFill>
                  <a:schemeClr val="bg1"/>
                </a:solidFill>
                <a:latin typeface="Calibri" panose="020F0502020204030204"/>
                <a:hlinkClick r:id="rId2" action="ppaction://hlinksldjump">
                  <a:extLst>
                    <a:ext uri="{A12FA001-AC4F-418D-AE19-62706E023703}">
                      <ahyp:hlinkClr xmlns:ahyp="http://schemas.microsoft.com/office/drawing/2018/hyperlinkcolor" val="tx"/>
                    </a:ext>
                  </a:extLst>
                </a:hlinkClick>
              </a:rPr>
              <a:t>Growth Opportunity</a:t>
            </a: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hlinkClick r:id="rId2" action="ppaction://hlinksldjump">
                <a:extLst>
                  <a:ext uri="{A12FA001-AC4F-418D-AE19-62706E023703}">
                    <ahyp:hlinkClr xmlns:ahyp="http://schemas.microsoft.com/office/drawing/2018/hyperlinkcolor" val="tx"/>
                  </a:ext>
                </a:extLst>
              </a:hlinkClick>
            </a:endParaRP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schemeClr val="bg1"/>
                </a:solidFill>
                <a:effectLst/>
                <a:uLnTx/>
                <a:uFillTx/>
                <a:latin typeface="Calibri" panose="020F0502020204030204"/>
                <a:ea typeface="+mn-ea"/>
                <a:cs typeface="+mn-cs"/>
              </a:rPr>
              <a:t>Employee Check-Ins</a:t>
            </a:r>
          </a:p>
          <a:p>
            <a:pPr marL="457200" marR="0" lvl="1" indent="0" algn="r" defTabSz="914400" rtl="0" eaLnBrk="1" fontAlgn="auto" latinLnBrk="0" hangingPunct="1">
              <a:lnSpc>
                <a:spcPct val="100000"/>
              </a:lnSpc>
              <a:spcBef>
                <a:spcPts val="0"/>
              </a:spcBef>
              <a:spcAft>
                <a:spcPts val="0"/>
              </a:spcAft>
              <a:buClrTx/>
              <a:buSzTx/>
              <a:buFontTx/>
              <a:buNone/>
              <a:tabLst/>
              <a:defRPr/>
            </a:pPr>
            <a:r>
              <a:rPr lang="en-US">
                <a:solidFill>
                  <a:schemeClr val="bg2"/>
                </a:solidFill>
                <a:latin typeface="Calibri" panose="020F0502020204030204"/>
                <a:hlinkClick r:id="rId3" action="ppaction://hlinksldjump">
                  <a:extLst>
                    <a:ext uri="{A12FA001-AC4F-418D-AE19-62706E023703}">
                      <ahyp:hlinkClr xmlns:ahyp="http://schemas.microsoft.com/office/drawing/2018/hyperlinkcolor" val="tx"/>
                    </a:ext>
                  </a:extLst>
                </a:hlinkClick>
              </a:rPr>
              <a:t>Contact Information</a:t>
            </a:r>
            <a:endParaRPr lang="en-US">
              <a:solidFill>
                <a:schemeClr val="bg2"/>
              </a:solidFill>
              <a:latin typeface="Calibri" panose="020F0502020204030204"/>
            </a:endParaRPr>
          </a:p>
          <a:p>
            <a:pPr marL="457200" marR="0" lvl="1"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9844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a:xfrm>
            <a:off x="747712" y="451500"/>
            <a:ext cx="11121617" cy="580304"/>
          </a:xfrm>
        </p:spPr>
        <p:txBody>
          <a:bodyPr/>
          <a:lstStyle/>
          <a:p>
            <a:r>
              <a:rPr lang="en-US"/>
              <a:t>Growth Opportunity</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62</a:t>
            </a:fld>
            <a:endParaRPr lang="en-US"/>
          </a:p>
        </p:txBody>
      </p:sp>
      <p:grpSp>
        <p:nvGrpSpPr>
          <p:cNvPr id="8" name="Diagram group">
            <a:extLst>
              <a:ext uri="{FF2B5EF4-FFF2-40B4-BE49-F238E27FC236}">
                <a16:creationId xmlns:a16="http://schemas.microsoft.com/office/drawing/2014/main" id="{58FBD331-ECC7-4AF5-AAD9-0488A9A0DE02}"/>
              </a:ext>
            </a:extLst>
          </p:cNvPr>
          <p:cNvGrpSpPr/>
          <p:nvPr/>
        </p:nvGrpSpPr>
        <p:grpSpPr>
          <a:xfrm>
            <a:off x="2311502" y="1458508"/>
            <a:ext cx="6651531" cy="4343400"/>
            <a:chOff x="304790" y="0"/>
            <a:chExt cx="3173730" cy="4343400"/>
          </a:xfrm>
          <a:scene3d>
            <a:camera prst="perspectiveRelaxedModerately" zoom="92000"/>
            <a:lightRig rig="balanced" dir="t">
              <a:rot lat="0" lon="0" rev="12700000"/>
            </a:lightRig>
          </a:scene3d>
        </p:grpSpPr>
        <p:sp>
          <p:nvSpPr>
            <p:cNvPr id="9" name="Arrow: Right 8">
              <a:extLst>
                <a:ext uri="{FF2B5EF4-FFF2-40B4-BE49-F238E27FC236}">
                  <a16:creationId xmlns:a16="http://schemas.microsoft.com/office/drawing/2014/main" id="{93A1CE29-E511-4712-87D2-7760562F2603}"/>
                </a:ext>
              </a:extLst>
            </p:cNvPr>
            <p:cNvSpPr/>
            <p:nvPr/>
          </p:nvSpPr>
          <p:spPr>
            <a:xfrm>
              <a:off x="304790" y="0"/>
              <a:ext cx="3173730" cy="4343400"/>
            </a:xfrm>
            <a:prstGeom prst="rightArrow">
              <a:avLst/>
            </a:prstGeom>
            <a:solidFill>
              <a:srgbClr val="F07F09">
                <a:tint val="40000"/>
                <a:hueOff val="0"/>
                <a:satOff val="0"/>
                <a:lumOff val="0"/>
                <a:alphaOff val="0"/>
              </a:srgbClr>
            </a:solidFill>
            <a:ln>
              <a:noFill/>
            </a:ln>
            <a:effectLst/>
            <a:sp3d z="-152400" prstMaterial="plastic">
              <a:bevelT w="25400" h="25400"/>
              <a:bevelB w="25400" h="25400"/>
            </a:sp3d>
          </p:spPr>
          <p:txBody>
            <a:bodyPr lIns="91440" tIns="45720" rIns="91440" bIns="45720" anchor="t"/>
            <a:lstStyle/>
            <a:p>
              <a:endParaRPr lang="en-US"/>
            </a:p>
            <a:p>
              <a:pPr algn="ctr"/>
              <a:endParaRPr lang="en-US"/>
            </a:p>
            <a:p>
              <a:pPr algn="ctr"/>
              <a:r>
                <a:rPr lang="en-US" sz="3200"/>
                <a:t>180 Day Goal</a:t>
              </a:r>
              <a:endParaRPr lang="en-US" sz="3200">
                <a:cs typeface="Calibri"/>
              </a:endParaRPr>
            </a:p>
          </p:txBody>
        </p:sp>
      </p:grpSp>
      <p:grpSp>
        <p:nvGrpSpPr>
          <p:cNvPr id="10" name="Diagram group">
            <a:extLst>
              <a:ext uri="{FF2B5EF4-FFF2-40B4-BE49-F238E27FC236}">
                <a16:creationId xmlns:a16="http://schemas.microsoft.com/office/drawing/2014/main" id="{A3E037B7-F245-453A-A9EE-039467895529}"/>
              </a:ext>
            </a:extLst>
          </p:cNvPr>
          <p:cNvGrpSpPr/>
          <p:nvPr/>
        </p:nvGrpSpPr>
        <p:grpSpPr>
          <a:xfrm>
            <a:off x="2856946" y="3662132"/>
            <a:ext cx="1222347" cy="1737360"/>
            <a:chOff x="1823" y="1303020"/>
            <a:chExt cx="1126703" cy="1737360"/>
          </a:xfrm>
          <a:scene3d>
            <a:camera prst="perspectiveRelaxedModerately" zoom="92000"/>
            <a:lightRig rig="balanced" dir="t">
              <a:rot lat="0" lon="0" rev="12700000"/>
            </a:lightRig>
          </a:scene3d>
        </p:grpSpPr>
        <p:grpSp>
          <p:nvGrpSpPr>
            <p:cNvPr id="11" name="Group 10">
              <a:extLst>
                <a:ext uri="{FF2B5EF4-FFF2-40B4-BE49-F238E27FC236}">
                  <a16:creationId xmlns:a16="http://schemas.microsoft.com/office/drawing/2014/main" id="{878899B3-021F-4F22-90A8-E5D649E078BA}"/>
                </a:ext>
              </a:extLst>
            </p:cNvPr>
            <p:cNvGrpSpPr/>
            <p:nvPr/>
          </p:nvGrpSpPr>
          <p:grpSpPr>
            <a:xfrm>
              <a:off x="1823" y="1303020"/>
              <a:ext cx="1126703" cy="1737360"/>
              <a:chOff x="1823" y="1303020"/>
              <a:chExt cx="1126703" cy="1737360"/>
            </a:xfrm>
          </p:grpSpPr>
          <p:sp>
            <p:nvSpPr>
              <p:cNvPr id="12" name="Rectangle: Rounded Corners 11">
                <a:extLst>
                  <a:ext uri="{FF2B5EF4-FFF2-40B4-BE49-F238E27FC236}">
                    <a16:creationId xmlns:a16="http://schemas.microsoft.com/office/drawing/2014/main" id="{20BD18C3-642E-4492-B470-66A371C99921}"/>
                  </a:ext>
                </a:extLst>
              </p:cNvPr>
              <p:cNvSpPr/>
              <p:nvPr/>
            </p:nvSpPr>
            <p:spPr>
              <a:xfrm>
                <a:off x="1823" y="1303020"/>
                <a:ext cx="1126703" cy="1737360"/>
              </a:xfrm>
              <a:prstGeom prst="roundRect">
                <a:avLst/>
              </a:prstGeom>
              <a:solidFill>
                <a:srgbClr val="F07F09">
                  <a:hueOff val="0"/>
                  <a:satOff val="0"/>
                  <a:lumOff val="0"/>
                  <a:alphaOff val="0"/>
                </a:srgbClr>
              </a:solidFill>
              <a:ln>
                <a:noFill/>
              </a:ln>
              <a:effectLst>
                <a:outerShdw blurRad="50800" dist="25400" algn="bl" rotWithShape="0">
                  <a:srgbClr val="000000">
                    <a:alpha val="60000"/>
                  </a:srgbClr>
                </a:outerShdw>
              </a:effectLst>
              <a:sp3d prstMaterial="plastic">
                <a:bevelT w="50800" h="50800"/>
                <a:bevelB w="50800" h="50800"/>
              </a:sp3d>
            </p:spPr>
            <p:txBody>
              <a:bodyPr/>
              <a:lstStyle/>
              <a:p>
                <a:endParaRPr lang="en-US"/>
              </a:p>
            </p:txBody>
          </p:sp>
          <p:sp>
            <p:nvSpPr>
              <p:cNvPr id="13" name="Rectangle: Rounded Corners 4">
                <a:extLst>
                  <a:ext uri="{FF2B5EF4-FFF2-40B4-BE49-F238E27FC236}">
                    <a16:creationId xmlns:a16="http://schemas.microsoft.com/office/drawing/2014/main" id="{AD71BD13-8AA7-4C9B-BB04-930BDD703747}"/>
                  </a:ext>
                </a:extLst>
              </p:cNvPr>
              <p:cNvSpPr txBox="1"/>
              <p:nvPr/>
            </p:nvSpPr>
            <p:spPr>
              <a:xfrm>
                <a:off x="56824" y="1358021"/>
                <a:ext cx="1016701" cy="1627358"/>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a:ln>
                      <a:noFill/>
                    </a:ln>
                    <a:solidFill>
                      <a:sysClr val="window" lastClr="FFFFFF"/>
                    </a:solidFill>
                    <a:effectLst/>
                    <a:uLnTx/>
                    <a:uFillTx/>
                    <a:latin typeface="Calibri"/>
                    <a:ea typeface="+mn-ea"/>
                    <a:cs typeface="+mn-cs"/>
                  </a:rPr>
                  <a:t>KS Employee</a:t>
                </a:r>
              </a:p>
            </p:txBody>
          </p:sp>
        </p:grpSp>
      </p:grpSp>
      <p:grpSp>
        <p:nvGrpSpPr>
          <p:cNvPr id="28" name="Diagram group">
            <a:extLst>
              <a:ext uri="{FF2B5EF4-FFF2-40B4-BE49-F238E27FC236}">
                <a16:creationId xmlns:a16="http://schemas.microsoft.com/office/drawing/2014/main" id="{0F5570AE-6A92-4A59-B653-303290695D83}"/>
              </a:ext>
            </a:extLst>
          </p:cNvPr>
          <p:cNvGrpSpPr/>
          <p:nvPr/>
        </p:nvGrpSpPr>
        <p:grpSpPr>
          <a:xfrm>
            <a:off x="6235675" y="3630208"/>
            <a:ext cx="1378348" cy="1737360"/>
            <a:chOff x="1823" y="1303020"/>
            <a:chExt cx="1126703" cy="1737360"/>
          </a:xfrm>
          <a:scene3d>
            <a:camera prst="perspectiveRelaxedModerately" zoom="92000"/>
            <a:lightRig rig="balanced" dir="t">
              <a:rot lat="0" lon="0" rev="12700000"/>
            </a:lightRig>
          </a:scene3d>
        </p:grpSpPr>
        <p:grpSp>
          <p:nvGrpSpPr>
            <p:cNvPr id="29" name="Group 28">
              <a:extLst>
                <a:ext uri="{FF2B5EF4-FFF2-40B4-BE49-F238E27FC236}">
                  <a16:creationId xmlns:a16="http://schemas.microsoft.com/office/drawing/2014/main" id="{392704A8-5188-4FD3-9054-8E02CD64F6E5}"/>
                </a:ext>
              </a:extLst>
            </p:cNvPr>
            <p:cNvGrpSpPr/>
            <p:nvPr/>
          </p:nvGrpSpPr>
          <p:grpSpPr>
            <a:xfrm>
              <a:off x="1823" y="1303020"/>
              <a:ext cx="1126703" cy="1737360"/>
              <a:chOff x="1823" y="1303020"/>
              <a:chExt cx="1126703" cy="1737360"/>
            </a:xfrm>
          </p:grpSpPr>
          <p:sp>
            <p:nvSpPr>
              <p:cNvPr id="30" name="Rectangle: Rounded Corners 29">
                <a:extLst>
                  <a:ext uri="{FF2B5EF4-FFF2-40B4-BE49-F238E27FC236}">
                    <a16:creationId xmlns:a16="http://schemas.microsoft.com/office/drawing/2014/main" id="{D6DE50A6-E5E7-489F-9BB1-65ACF1A32EEA}"/>
                  </a:ext>
                </a:extLst>
              </p:cNvPr>
              <p:cNvSpPr/>
              <p:nvPr/>
            </p:nvSpPr>
            <p:spPr>
              <a:xfrm>
                <a:off x="1823" y="1303020"/>
                <a:ext cx="1126703" cy="1737360"/>
              </a:xfrm>
              <a:prstGeom prst="roundRect">
                <a:avLst/>
              </a:prstGeom>
              <a:solidFill>
                <a:srgbClr val="F07F09">
                  <a:hueOff val="0"/>
                  <a:satOff val="0"/>
                  <a:lumOff val="0"/>
                  <a:alphaOff val="0"/>
                </a:srgbClr>
              </a:solidFill>
              <a:ln>
                <a:noFill/>
              </a:ln>
              <a:effectLst>
                <a:outerShdw blurRad="50800" dist="25400" algn="bl" rotWithShape="0">
                  <a:srgbClr val="000000">
                    <a:alpha val="60000"/>
                  </a:srgbClr>
                </a:outerShdw>
              </a:effectLst>
              <a:sp3d prstMaterial="plastic">
                <a:bevelT w="50800" h="50800"/>
                <a:bevelB w="50800" h="50800"/>
              </a:sp3d>
            </p:spPr>
            <p:txBody>
              <a:bodyPr/>
              <a:lstStyle/>
              <a:p>
                <a:endParaRPr lang="en-US"/>
              </a:p>
            </p:txBody>
          </p:sp>
          <p:sp>
            <p:nvSpPr>
              <p:cNvPr id="31" name="Rectangle: Rounded Corners 4">
                <a:extLst>
                  <a:ext uri="{FF2B5EF4-FFF2-40B4-BE49-F238E27FC236}">
                    <a16:creationId xmlns:a16="http://schemas.microsoft.com/office/drawing/2014/main" id="{41CF9C9F-2A6C-4DDE-89ED-342E702FB481}"/>
                  </a:ext>
                </a:extLst>
              </p:cNvPr>
              <p:cNvSpPr txBox="1"/>
              <p:nvPr/>
            </p:nvSpPr>
            <p:spPr>
              <a:xfrm>
                <a:off x="56824" y="1358021"/>
                <a:ext cx="1016701" cy="1627358"/>
              </a:xfrm>
              <a:prstGeom prst="rect">
                <a:avLst/>
              </a:prstGeom>
              <a:noFill/>
              <a:ln>
                <a:noFill/>
              </a:ln>
              <a:effectLst/>
              <a:sp3d/>
            </p:spPr>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defRPr/>
                </a:pPr>
                <a:r>
                  <a:rPr kumimoji="0" lang="en-US" b="1" i="0" u="none" strike="noStrike" kern="1200" cap="none" spc="0" normalizeH="0" baseline="0" noProof="0">
                    <a:ln>
                      <a:noFill/>
                    </a:ln>
                    <a:solidFill>
                      <a:sysClr val="window" lastClr="FFFFFF"/>
                    </a:solidFill>
                    <a:effectLst/>
                    <a:uLnTx/>
                    <a:uFillTx/>
                    <a:latin typeface="Calibri"/>
                    <a:ea typeface="+mn-ea"/>
                    <a:cs typeface="+mn-cs"/>
                  </a:rPr>
                  <a:t>180 Days – Transition to Maximus</a:t>
                </a:r>
              </a:p>
            </p:txBody>
          </p:sp>
        </p:grpSp>
      </p:grpSp>
      <p:sp>
        <p:nvSpPr>
          <p:cNvPr id="19" name="TextBox 18">
            <a:extLst>
              <a:ext uri="{FF2B5EF4-FFF2-40B4-BE49-F238E27FC236}">
                <a16:creationId xmlns:a16="http://schemas.microsoft.com/office/drawing/2014/main" id="{E11693C3-8731-EB1C-B8AA-EA2394640831}"/>
              </a:ext>
            </a:extLst>
          </p:cNvPr>
          <p:cNvSpPr txBox="1"/>
          <p:nvPr/>
        </p:nvSpPr>
        <p:spPr>
          <a:xfrm>
            <a:off x="747712" y="1056092"/>
            <a:ext cx="9357304" cy="646331"/>
          </a:xfrm>
          <a:prstGeom prst="rect">
            <a:avLst/>
          </a:prstGeom>
          <a:noFill/>
        </p:spPr>
        <p:txBody>
          <a:bodyPr wrap="square">
            <a:spAutoFit/>
          </a:bodyPr>
          <a:lstStyle/>
          <a:p>
            <a:r>
              <a:rPr lang="en-US" sz="1800"/>
              <a:t>Your </a:t>
            </a:r>
            <a:r>
              <a:rPr lang="en-US"/>
              <a:t>position</a:t>
            </a:r>
            <a:r>
              <a:rPr lang="en-US" sz="1800"/>
              <a:t> with Knowledge Services provides you with </a:t>
            </a:r>
            <a:r>
              <a:rPr lang="en-US"/>
              <a:t>an</a:t>
            </a:r>
            <a:r>
              <a:rPr lang="en-US" sz="1800"/>
              <a:t> excellent career opportunity with Maximus.</a:t>
            </a:r>
          </a:p>
        </p:txBody>
      </p:sp>
    </p:spTree>
    <p:extLst>
      <p:ext uri="{BB962C8B-B14F-4D97-AF65-F5344CB8AC3E}">
        <p14:creationId xmlns:p14="http://schemas.microsoft.com/office/powerpoint/2010/main" val="26806976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06349-62B4-FC80-E9EF-EF4753E8918B}"/>
              </a:ext>
            </a:extLst>
          </p:cNvPr>
          <p:cNvSpPr>
            <a:spLocks noGrp="1"/>
          </p:cNvSpPr>
          <p:nvPr>
            <p:ph type="title"/>
          </p:nvPr>
        </p:nvSpPr>
        <p:spPr/>
        <p:txBody>
          <a:bodyPr/>
          <a:lstStyle/>
          <a:p>
            <a:r>
              <a:rPr lang="en-US"/>
              <a:t>What’s Next?</a:t>
            </a:r>
          </a:p>
        </p:txBody>
      </p:sp>
      <p:sp>
        <p:nvSpPr>
          <p:cNvPr id="3" name="Content Placeholder 2">
            <a:extLst>
              <a:ext uri="{FF2B5EF4-FFF2-40B4-BE49-F238E27FC236}">
                <a16:creationId xmlns:a16="http://schemas.microsoft.com/office/drawing/2014/main" id="{223B8532-7B5D-237C-063E-411266693449}"/>
              </a:ext>
            </a:extLst>
          </p:cNvPr>
          <p:cNvSpPr>
            <a:spLocks noGrp="1"/>
          </p:cNvSpPr>
          <p:nvPr>
            <p:ph sz="half" idx="2"/>
          </p:nvPr>
        </p:nvSpPr>
        <p:spPr>
          <a:xfrm>
            <a:off x="514348" y="1350818"/>
            <a:ext cx="8573091" cy="4838845"/>
          </a:xfrm>
        </p:spPr>
        <p:txBody>
          <a:bodyPr vert="horz" lIns="91440" tIns="45720" rIns="91440" bIns="45720" rtlCol="0" anchor="t">
            <a:normAutofit/>
          </a:bodyPr>
          <a:lstStyle/>
          <a:p>
            <a:pPr marL="342900" indent="-342900">
              <a:buFont typeface="+mj-lt"/>
              <a:buAutoNum type="arabicPeriod"/>
            </a:pPr>
            <a:r>
              <a:rPr lang="en-US" dirty="0"/>
              <a:t>Welcome email</a:t>
            </a:r>
          </a:p>
          <a:p>
            <a:pPr lvl="1">
              <a:buFont typeface="Calibri" panose="020F0302020204030204" pitchFamily="34" charset="0"/>
              <a:buChar char="-"/>
            </a:pPr>
            <a:r>
              <a:rPr lang="en-US" dirty="0"/>
              <a:t>Sent from Recruiting Team</a:t>
            </a:r>
            <a:endParaRPr lang="en-US" dirty="0">
              <a:cs typeface="Calibri"/>
            </a:endParaRPr>
          </a:p>
          <a:p>
            <a:pPr lvl="1">
              <a:buFont typeface="Calibri" panose="020F0302020204030204" pitchFamily="34" charset="0"/>
              <a:buChar char="-"/>
            </a:pPr>
            <a:r>
              <a:rPr lang="en-US" dirty="0"/>
              <a:t>Will include first day details:</a:t>
            </a:r>
            <a:endParaRPr lang="en-US" dirty="0">
              <a:cs typeface="Calibri" panose="020F0502020204030204"/>
            </a:endParaRPr>
          </a:p>
          <a:p>
            <a:pPr marL="914400" lvl="2" indent="0">
              <a:buNone/>
            </a:pPr>
            <a:r>
              <a:rPr lang="en-US" sz="1200" dirty="0"/>
              <a:t>- Items needed for first day, Teams link for training, RCC address, parking details</a:t>
            </a:r>
          </a:p>
          <a:p>
            <a:pPr marL="914400" lvl="2" indent="0">
              <a:buNone/>
            </a:pPr>
            <a:r>
              <a:rPr lang="en-US" dirty="0"/>
              <a:t> </a:t>
            </a:r>
          </a:p>
          <a:p>
            <a:pPr lvl="1">
              <a:buFont typeface="Calibri" panose="020F0302020204030204" pitchFamily="34" charset="0"/>
              <a:buChar char="-"/>
            </a:pPr>
            <a:r>
              <a:rPr lang="en-US" dirty="0"/>
              <a:t>Greeted by HR Specialist on first day</a:t>
            </a:r>
            <a:endParaRPr lang="en-US" dirty="0">
              <a:cs typeface="Calibri" panose="020F0502020204030204"/>
            </a:endParaRPr>
          </a:p>
          <a:p>
            <a:pPr marL="914400" lvl="2" indent="0">
              <a:buNone/>
            </a:pPr>
            <a:endParaRPr lang="en-US" sz="1200" dirty="0"/>
          </a:p>
          <a:p>
            <a:pPr marL="342900" indent="-342900">
              <a:buFont typeface="+mj-lt"/>
              <a:buAutoNum type="arabicPeriod"/>
            </a:pPr>
            <a:r>
              <a:rPr lang="en-US" dirty="0"/>
              <a:t>Employee Relations Introduction email</a:t>
            </a:r>
          </a:p>
          <a:p>
            <a:pPr lvl="1">
              <a:buFont typeface="Calibri" panose="020F0302020204030204" pitchFamily="34" charset="0"/>
              <a:buChar char="-"/>
            </a:pPr>
            <a:r>
              <a:rPr lang="en-US" dirty="0"/>
              <a:t>Sent from RCC Employee Relations team on first day of employment</a:t>
            </a:r>
            <a:endParaRPr lang="en-US" dirty="0">
              <a:cs typeface="Calibri" panose="020F0502020204030204"/>
            </a:endParaRPr>
          </a:p>
          <a:p>
            <a:pPr lvl="1">
              <a:buFont typeface="Calibri" panose="020F0302020204030204" pitchFamily="34" charset="0"/>
              <a:buChar char="-"/>
            </a:pPr>
            <a:r>
              <a:rPr lang="en-US" dirty="0"/>
              <a:t>Will include ADP information, call off procedure, etc.</a:t>
            </a:r>
            <a:endParaRPr lang="en-US" dirty="0">
              <a:cs typeface="Calibri" panose="020F0502020204030204"/>
            </a:endParaRPr>
          </a:p>
          <a:p>
            <a:pPr lvl="1">
              <a:buFont typeface="Calibri" panose="020F0302020204030204" pitchFamily="34" charset="0"/>
              <a:buChar char="-"/>
            </a:pPr>
            <a:r>
              <a:rPr lang="en-US" dirty="0"/>
              <a:t>Point of contact moving forward</a:t>
            </a:r>
            <a:endParaRPr lang="en-US" dirty="0">
              <a:cs typeface="Calibri" panose="020F0502020204030204"/>
            </a:endParaRPr>
          </a:p>
          <a:p>
            <a:pPr marL="457200" lvl="1" indent="0">
              <a:buNone/>
            </a:pPr>
            <a:endParaRPr lang="en-US" dirty="0"/>
          </a:p>
          <a:p>
            <a:pPr marL="457200" lvl="1" indent="0">
              <a:buNone/>
            </a:pPr>
            <a:endParaRPr lang="en-US" dirty="0"/>
          </a:p>
        </p:txBody>
      </p:sp>
      <p:sp>
        <p:nvSpPr>
          <p:cNvPr id="5" name="Slide Number Placeholder 4">
            <a:extLst>
              <a:ext uri="{FF2B5EF4-FFF2-40B4-BE49-F238E27FC236}">
                <a16:creationId xmlns:a16="http://schemas.microsoft.com/office/drawing/2014/main" id="{5A1F53C3-3577-FB75-3902-0773F0CBE57E}"/>
              </a:ext>
            </a:extLst>
          </p:cNvPr>
          <p:cNvSpPr>
            <a:spLocks noGrp="1"/>
          </p:cNvSpPr>
          <p:nvPr>
            <p:ph type="sldNum" sz="quarter" idx="16"/>
          </p:nvPr>
        </p:nvSpPr>
        <p:spPr/>
        <p:txBody>
          <a:bodyPr/>
          <a:lstStyle/>
          <a:p>
            <a:fld id="{334599CE-9AC8-493D-9636-F7C5D97DA203}" type="slidenum">
              <a:rPr lang="en-US" smtClean="0"/>
              <a:pPr/>
              <a:t>63</a:t>
            </a:fld>
            <a:endParaRPr lang="en-US"/>
          </a:p>
        </p:txBody>
      </p:sp>
    </p:spTree>
    <p:extLst>
      <p:ext uri="{BB962C8B-B14F-4D97-AF65-F5344CB8AC3E}">
        <p14:creationId xmlns:p14="http://schemas.microsoft.com/office/powerpoint/2010/main" val="5938395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Employee Check-ins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28725"/>
            <a:ext cx="11121616" cy="4543425"/>
          </a:xfrm>
        </p:spPr>
        <p:txBody>
          <a:bodyPr>
            <a:normAutofit/>
          </a:bodyPr>
          <a:lstStyle/>
          <a:p>
            <a:pPr>
              <a:lnSpc>
                <a:spcPct val="150000"/>
              </a:lnSpc>
              <a:spcAft>
                <a:spcPts val="600"/>
              </a:spcAft>
            </a:pPr>
            <a:r>
              <a:rPr lang="en-US" sz="2400"/>
              <a:t>Your Knowledge Services Employee Relations Coordinator will contact you regularly via email/phone to check in to address any concerns or questions.</a:t>
            </a:r>
          </a:p>
          <a:p>
            <a:pPr marL="0" indent="0">
              <a:buNone/>
            </a:pPr>
            <a:endParaRPr lang="en-US" sz="20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64</a:t>
            </a:fld>
            <a:endParaRPr lang="en-US"/>
          </a:p>
        </p:txBody>
      </p:sp>
    </p:spTree>
    <p:extLst>
      <p:ext uri="{BB962C8B-B14F-4D97-AF65-F5344CB8AC3E}">
        <p14:creationId xmlns:p14="http://schemas.microsoft.com/office/powerpoint/2010/main" val="41069575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Contact Information – Employee Relations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579322"/>
            <a:ext cx="7143753" cy="4107103"/>
          </a:xfrm>
        </p:spPr>
        <p:txBody>
          <a:bodyPr vert="horz" lIns="91440" tIns="45720" rIns="91440" bIns="45720" rtlCol="0" anchor="t">
            <a:normAutofit/>
          </a:bodyPr>
          <a:lstStyle/>
          <a:p>
            <a:pPr marL="457200" lvl="1" indent="0">
              <a:buNone/>
            </a:pPr>
            <a:r>
              <a:rPr lang="en-US" sz="2800">
                <a:hlinkClick r:id="rId3"/>
              </a:rPr>
              <a:t>RCC@KnowledgeServices.com</a:t>
            </a:r>
            <a:endParaRPr lang="en-US"/>
          </a:p>
          <a:p>
            <a:pPr marL="457200" lvl="1" indent="0">
              <a:buNone/>
            </a:pPr>
            <a:endParaRPr lang="en-US" sz="2800">
              <a:cs typeface="Calibri"/>
            </a:endParaRPr>
          </a:p>
          <a:p>
            <a:pPr marL="457200" lvl="1" indent="0">
              <a:buNone/>
            </a:pPr>
            <a:endParaRPr lang="en-US" sz="1800">
              <a:cs typeface="Calibri" panose="020F0502020204030204"/>
            </a:endParaRPr>
          </a:p>
          <a:p>
            <a:pPr>
              <a:spcAft>
                <a:spcPts val="600"/>
              </a:spcAft>
            </a:pPr>
            <a:endParaRPr lang="en-US">
              <a:cs typeface="Calibri" panose="020F0502020204030204"/>
            </a:endParaRP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65</a:t>
            </a:fld>
            <a:endParaRPr lang="en-US"/>
          </a:p>
        </p:txBody>
      </p:sp>
      <p:sp>
        <p:nvSpPr>
          <p:cNvPr id="6" name="Content Placeholder 2">
            <a:extLst>
              <a:ext uri="{FF2B5EF4-FFF2-40B4-BE49-F238E27FC236}">
                <a16:creationId xmlns:a16="http://schemas.microsoft.com/office/drawing/2014/main" id="{5057C77C-1E5F-40E5-A78D-91FE0B05E389}"/>
              </a:ext>
            </a:extLst>
          </p:cNvPr>
          <p:cNvSpPr txBox="1">
            <a:spLocks/>
          </p:cNvSpPr>
          <p:nvPr/>
        </p:nvSpPr>
        <p:spPr>
          <a:xfrm>
            <a:off x="3794773" y="3788906"/>
            <a:ext cx="3953494" cy="1745673"/>
          </a:xfrm>
          <a:prstGeom prst="roundRect">
            <a:avLst/>
          </a:prstGeom>
          <a:solidFill>
            <a:sysClr val="window" lastClr="FFFFFF"/>
          </a:solidFill>
          <a:ln w="25400" cap="flat" cmpd="sng" algn="ctr">
            <a:solidFill>
              <a:srgbClr val="E4701E"/>
            </a:solidFill>
            <a:prstDash val="solid"/>
          </a:ln>
          <a:effectLst/>
        </p:spPr>
        <p:txBody>
          <a:bodyPr vert="horz" anchor="ctr" anchorCtr="1">
            <a:noAutofit/>
          </a:bodyPr>
          <a:lstStyle>
            <a:defPPr>
              <a:defRPr lang="en-US"/>
            </a:defPPr>
            <a:lvl1pPr marR="0" lvl="0" indent="0" algn="ctr" fontAlgn="auto">
              <a:lnSpc>
                <a:spcPct val="100000"/>
              </a:lnSpc>
              <a:spcBef>
                <a:spcPts val="0"/>
              </a:spcBef>
              <a:spcAft>
                <a:spcPts val="1200"/>
              </a:spcAft>
              <a:buClr>
                <a:schemeClr val="accent1"/>
              </a:buClr>
              <a:buSzPct val="85000"/>
              <a:buFontTx/>
              <a:buNone/>
              <a:tabLst/>
              <a:defRPr kumimoji="0" b="1" i="0" u="none" strike="noStrike" cap="none" spc="50" normalizeH="0" baseline="0">
                <a:ln>
                  <a:noFill/>
                </a:ln>
                <a:solidFill>
                  <a:schemeClr val="tx1"/>
                </a:solidFill>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eaLnBrk="1" fontAlgn="auto" latinLnBrk="0" hangingPunct="1">
              <a:lnSpc>
                <a:spcPct val="100000"/>
              </a:lnSpc>
              <a:spcBef>
                <a:spcPts val="0"/>
              </a:spcBef>
              <a:spcAft>
                <a:spcPts val="1200"/>
              </a:spcAft>
              <a:buClr>
                <a:srgbClr val="F07F09"/>
              </a:buClr>
              <a:buSzPct val="85000"/>
              <a:buFontTx/>
              <a:buNone/>
              <a:tabLst/>
              <a:defRPr/>
            </a:pPr>
            <a:r>
              <a:rPr kumimoji="0" lang="en-US" sz="1600" b="1" i="0" u="none" strike="noStrike" kern="0" cap="none" spc="50" normalizeH="0" baseline="0" noProof="0">
                <a:ln>
                  <a:noFill/>
                </a:ln>
                <a:solidFill>
                  <a:prstClr val="black"/>
                </a:solidFill>
                <a:effectLst/>
                <a:uLnTx/>
                <a:uFillTx/>
                <a:latin typeface="Calibri"/>
                <a:ea typeface="+mn-ea"/>
                <a:cs typeface="+mn-cs"/>
              </a:rPr>
              <a:t>We are pleased that you have </a:t>
            </a:r>
            <a:br>
              <a:rPr kumimoji="0" lang="en-US" sz="1600" b="1" i="0" u="none" strike="noStrike" kern="0" cap="none" spc="50" normalizeH="0" baseline="0" noProof="0">
                <a:ln>
                  <a:noFill/>
                </a:ln>
                <a:solidFill>
                  <a:prstClr val="black"/>
                </a:solidFill>
                <a:effectLst/>
                <a:uLnTx/>
                <a:uFillTx/>
                <a:latin typeface="Calibri"/>
                <a:ea typeface="+mn-ea"/>
                <a:cs typeface="+mn-cs"/>
              </a:rPr>
            </a:br>
            <a:r>
              <a:rPr kumimoji="0" lang="en-US" sz="1600" b="1" i="0" u="none" strike="noStrike" kern="0" cap="none" spc="50" normalizeH="0" baseline="0" noProof="0">
                <a:ln>
                  <a:noFill/>
                </a:ln>
                <a:solidFill>
                  <a:prstClr val="black"/>
                </a:solidFill>
                <a:effectLst/>
                <a:uLnTx/>
                <a:uFillTx/>
                <a:latin typeface="Calibri"/>
                <a:ea typeface="+mn-ea"/>
                <a:cs typeface="+mn-cs"/>
              </a:rPr>
              <a:t>joined our company!  </a:t>
            </a:r>
          </a:p>
          <a:p>
            <a:pPr marL="0" marR="0" lvl="0" indent="0" algn="ctr" defTabSz="914400" eaLnBrk="1" fontAlgn="auto" latinLnBrk="0" hangingPunct="1">
              <a:lnSpc>
                <a:spcPct val="100000"/>
              </a:lnSpc>
              <a:spcBef>
                <a:spcPts val="0"/>
              </a:spcBef>
              <a:spcAft>
                <a:spcPts val="1200"/>
              </a:spcAft>
              <a:buClr>
                <a:srgbClr val="F07F09"/>
              </a:buClr>
              <a:buSzPct val="85000"/>
              <a:buFontTx/>
              <a:buNone/>
              <a:tabLst/>
              <a:defRPr/>
            </a:pPr>
            <a:r>
              <a:rPr kumimoji="0" lang="en-US" sz="1600" b="1" i="0" u="none" strike="noStrike" kern="0" cap="none" spc="50" normalizeH="0" baseline="0" noProof="0">
                <a:ln>
                  <a:noFill/>
                </a:ln>
                <a:solidFill>
                  <a:prstClr val="black"/>
                </a:solidFill>
                <a:effectLst/>
                <a:uLnTx/>
                <a:uFillTx/>
                <a:latin typeface="Calibri"/>
                <a:ea typeface="+mn-ea"/>
                <a:cs typeface="+mn-cs"/>
              </a:rPr>
              <a:t>We look forward to working with you.  </a:t>
            </a:r>
          </a:p>
          <a:p>
            <a:pPr marL="0" marR="0" lvl="0" indent="0" algn="ctr" defTabSz="914400" eaLnBrk="1" fontAlgn="auto" latinLnBrk="0" hangingPunct="1">
              <a:lnSpc>
                <a:spcPct val="100000"/>
              </a:lnSpc>
              <a:spcBef>
                <a:spcPts val="0"/>
              </a:spcBef>
              <a:spcAft>
                <a:spcPts val="1200"/>
              </a:spcAft>
              <a:buClr>
                <a:srgbClr val="F07F09"/>
              </a:buClr>
              <a:buSzPct val="85000"/>
              <a:buFontTx/>
              <a:buNone/>
              <a:tabLst/>
              <a:defRPr/>
            </a:pPr>
            <a:r>
              <a:rPr kumimoji="0" lang="en-US" sz="1600" b="1" i="0" u="none" strike="noStrike" kern="0" cap="none" spc="50" normalizeH="0" baseline="0" noProof="0">
                <a:ln>
                  <a:noFill/>
                </a:ln>
                <a:solidFill>
                  <a:prstClr val="black"/>
                </a:solidFill>
                <a:effectLst/>
                <a:uLnTx/>
                <a:uFillTx/>
                <a:latin typeface="Calibri"/>
                <a:ea typeface="+mn-ea"/>
                <a:cs typeface="+mn-cs"/>
              </a:rPr>
              <a:t>Please know we are here </a:t>
            </a:r>
            <a:br>
              <a:rPr kumimoji="0" lang="en-US" sz="1600" b="1" i="0" u="none" strike="noStrike" kern="0" cap="none" spc="50" normalizeH="0" baseline="0" noProof="0">
                <a:ln>
                  <a:noFill/>
                </a:ln>
                <a:solidFill>
                  <a:prstClr val="black"/>
                </a:solidFill>
                <a:effectLst/>
                <a:uLnTx/>
                <a:uFillTx/>
                <a:latin typeface="Calibri"/>
                <a:ea typeface="+mn-ea"/>
                <a:cs typeface="+mn-cs"/>
              </a:rPr>
            </a:br>
            <a:r>
              <a:rPr kumimoji="0" lang="en-US" sz="1600" b="1" i="0" u="none" strike="noStrike" kern="0" cap="none" spc="50" normalizeH="0" baseline="0" noProof="0">
                <a:ln>
                  <a:noFill/>
                </a:ln>
                <a:solidFill>
                  <a:prstClr val="black"/>
                </a:solidFill>
                <a:effectLst/>
                <a:uLnTx/>
                <a:uFillTx/>
                <a:latin typeface="Calibri"/>
                <a:ea typeface="+mn-ea"/>
                <a:cs typeface="+mn-cs"/>
              </a:rPr>
              <a:t>to answer any questions.</a:t>
            </a:r>
          </a:p>
        </p:txBody>
      </p:sp>
    </p:spTree>
    <p:extLst>
      <p:ext uri="{BB962C8B-B14F-4D97-AF65-F5344CB8AC3E}">
        <p14:creationId xmlns:p14="http://schemas.microsoft.com/office/powerpoint/2010/main" val="13170213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32103" y="384409"/>
            <a:ext cx="6286499" cy="642257"/>
          </a:xfrm>
        </p:spPr>
        <p:txBody>
          <a:bodyPr>
            <a:noAutofit/>
          </a:bodyPr>
          <a:lstStyle/>
          <a:p>
            <a:r>
              <a:rPr lang="en-US" sz="4100"/>
              <a:t>FMLA and E-Verify</a:t>
            </a:r>
            <a:endParaRPr lang="en-US" sz="4100" b="1"/>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341E28-454E-486A-96D9-49BF959D628B}"/>
              </a:ext>
            </a:extLst>
          </p:cNvPr>
          <p:cNvSpPr txBox="1"/>
          <p:nvPr/>
        </p:nvSpPr>
        <p:spPr>
          <a:xfrm>
            <a:off x="5824174" y="1756332"/>
            <a:ext cx="6094428" cy="923330"/>
          </a:xfrm>
          <a:prstGeom prst="rect">
            <a:avLst/>
          </a:prstGeom>
          <a:noFill/>
        </p:spPr>
        <p:txBody>
          <a:bodyPr wrap="square">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Calibri" panose="020F0502020204030204"/>
                <a:ea typeface="+mn-ea"/>
                <a:cs typeface="+mn-cs"/>
                <a:hlinkClick r:id="rId2" action="ppaction://hlinksldjump">
                  <a:extLst>
                    <a:ext uri="{A12FA001-AC4F-418D-AE19-62706E023703}">
                      <ahyp:hlinkClr xmlns:ahyp="http://schemas.microsoft.com/office/drawing/2018/hyperlinkcolor" val="tx"/>
                    </a:ext>
                  </a:extLst>
                </a:hlinkClick>
              </a:rPr>
              <a:t>FMLA</a:t>
            </a: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r>
              <a:rPr lang="en-US">
                <a:solidFill>
                  <a:schemeClr val="bg1"/>
                </a:solidFill>
                <a:latin typeface="Calibri" panose="020F0502020204030204"/>
                <a:hlinkClick r:id="rId3" action="ppaction://hlinksldjump">
                  <a:extLst>
                    <a:ext uri="{A12FA001-AC4F-418D-AE19-62706E023703}">
                      <ahyp:hlinkClr xmlns:ahyp="http://schemas.microsoft.com/office/drawing/2018/hyperlinkcolor" val="tx"/>
                    </a:ext>
                  </a:extLst>
                </a:hlinkClick>
              </a:rPr>
              <a:t>E-Verify</a:t>
            </a: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7653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a:xfrm>
            <a:off x="514347" y="828674"/>
            <a:ext cx="11121617" cy="203129"/>
          </a:xfrm>
        </p:spPr>
        <p:txBody>
          <a:bodyPr>
            <a:noAutofit/>
          </a:bodyPr>
          <a:lstStyle/>
          <a:p>
            <a:r>
              <a:rPr lang="en-US">
                <a:solidFill>
                  <a:prstClr val="black">
                    <a:lumMod val="85000"/>
                    <a:lumOff val="15000"/>
                  </a:prstClr>
                </a:solidFill>
              </a:rPr>
              <a:t>E-Verify – USCIS Employment Eligibility Verification</a:t>
            </a:r>
            <a:br>
              <a:rPr lang="en-US"/>
            </a:br>
            <a:endParaRPr lang="en-US"/>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67</a:t>
            </a:fld>
            <a:endParaRPr lang="en-US"/>
          </a:p>
        </p:txBody>
      </p:sp>
      <p:pic>
        <p:nvPicPr>
          <p:cNvPr id="6" name="Picture 3">
            <a:extLst>
              <a:ext uri="{FF2B5EF4-FFF2-40B4-BE49-F238E27FC236}">
                <a16:creationId xmlns:a16="http://schemas.microsoft.com/office/drawing/2014/main" id="{CF0A8436-9598-44C5-B786-F0CB3BDB3067}"/>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71525" y="1209801"/>
            <a:ext cx="4038600" cy="52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72E902D9-9954-4346-BC84-C118CA6D93C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39821" y="2923933"/>
            <a:ext cx="4294215" cy="3320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8485F985-6A30-465F-B23C-64CDABF4E828}"/>
              </a:ext>
            </a:extLst>
          </p:cNvPr>
          <p:cNvSpPr/>
          <p:nvPr/>
        </p:nvSpPr>
        <p:spPr>
          <a:xfrm>
            <a:off x="4943475" y="1209801"/>
            <a:ext cx="6096000" cy="1508105"/>
          </a:xfrm>
          <a:prstGeom prst="rect">
            <a:avLst/>
          </a:prstGeom>
        </p:spPr>
        <p:txBody>
          <a:bodyPr>
            <a:spAutoFit/>
          </a:bodyPr>
          <a:lstStyle/>
          <a:p>
            <a:pPr marR="0" lvl="0" defTabSz="914400" eaLnBrk="1" fontAlgn="auto" latinLnBrk="0" hangingPunct="1">
              <a:lnSpc>
                <a:spcPct val="100000"/>
              </a:lnSpc>
              <a:spcBef>
                <a:spcPts val="1200"/>
              </a:spcBef>
              <a:spcAft>
                <a:spcPts val="0"/>
              </a:spcAft>
              <a:buClrTx/>
              <a:buSzPct val="100000"/>
              <a:tabLst/>
              <a:defRPr/>
            </a:pPr>
            <a:r>
              <a:rPr kumimoji="0" lang="en-US" sz="1800" b="0" i="0" u="none" strike="noStrike" kern="0" cap="none" spc="0" normalizeH="0" baseline="0" noProof="0">
                <a:ln>
                  <a:noFill/>
                </a:ln>
                <a:solidFill>
                  <a:prstClr val="black">
                    <a:lumMod val="85000"/>
                    <a:lumOff val="15000"/>
                  </a:prstClr>
                </a:solidFill>
                <a:effectLst/>
                <a:uLnTx/>
                <a:uFillTx/>
              </a:rPr>
              <a:t>- In accordance with federal regulation, the following information is available for all employees to review. </a:t>
            </a:r>
          </a:p>
          <a:p>
            <a:pPr marR="0" lvl="0" defTabSz="914400" eaLnBrk="1" fontAlgn="auto" latinLnBrk="0" hangingPunct="1">
              <a:lnSpc>
                <a:spcPct val="100000"/>
              </a:lnSpc>
              <a:spcBef>
                <a:spcPts val="1200"/>
              </a:spcBef>
              <a:spcAft>
                <a:spcPts val="0"/>
              </a:spcAft>
              <a:buClrTx/>
              <a:buSzPct val="100000"/>
              <a:tabLst/>
              <a:defRPr/>
            </a:pPr>
            <a:r>
              <a:rPr kumimoji="0" lang="en-US" sz="1800" b="0" i="0" u="none" strike="noStrike" kern="0" cap="none" spc="0" normalizeH="0" baseline="0" noProof="0">
                <a:ln>
                  <a:noFill/>
                </a:ln>
                <a:solidFill>
                  <a:prstClr val="black">
                    <a:lumMod val="85000"/>
                    <a:lumOff val="15000"/>
                  </a:prstClr>
                </a:solidFill>
                <a:effectLst/>
                <a:uLnTx/>
                <a:uFillTx/>
              </a:rPr>
              <a:t>- E-Verify Poster – Notice to Employee (left)</a:t>
            </a:r>
          </a:p>
          <a:p>
            <a:pPr marR="0" lvl="0" defTabSz="914400" eaLnBrk="1" fontAlgn="auto" latinLnBrk="0" hangingPunct="1">
              <a:lnSpc>
                <a:spcPct val="100000"/>
              </a:lnSpc>
              <a:spcBef>
                <a:spcPts val="1200"/>
              </a:spcBef>
              <a:spcAft>
                <a:spcPts val="0"/>
              </a:spcAft>
              <a:buClrTx/>
              <a:buSzPct val="100000"/>
              <a:tabLst/>
              <a:defRPr/>
            </a:pPr>
            <a:r>
              <a:rPr kumimoji="0" lang="en-US" sz="1800" b="0" i="0" u="none" strike="noStrike" kern="0" cap="none" spc="0" normalizeH="0" baseline="0" noProof="0">
                <a:ln>
                  <a:noFill/>
                </a:ln>
                <a:solidFill>
                  <a:prstClr val="black">
                    <a:lumMod val="85000"/>
                    <a:lumOff val="15000"/>
                  </a:prstClr>
                </a:solidFill>
                <a:effectLst/>
                <a:uLnTx/>
                <a:uFillTx/>
              </a:rPr>
              <a:t>- Right to Work Poster – Department of Justice (right)  </a:t>
            </a:r>
          </a:p>
        </p:txBody>
      </p:sp>
    </p:spTree>
    <p:extLst>
      <p:ext uri="{BB962C8B-B14F-4D97-AF65-F5344CB8AC3E}">
        <p14:creationId xmlns:p14="http://schemas.microsoft.com/office/powerpoint/2010/main" val="5991770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a:xfrm>
            <a:off x="514347" y="828674"/>
            <a:ext cx="11121617" cy="203129"/>
          </a:xfrm>
        </p:spPr>
        <p:txBody>
          <a:bodyPr>
            <a:noAutofit/>
          </a:bodyPr>
          <a:lstStyle/>
          <a:p>
            <a:r>
              <a:rPr lang="en-US">
                <a:solidFill>
                  <a:prstClr val="black">
                    <a:lumMod val="85000"/>
                    <a:lumOff val="15000"/>
                  </a:prstClr>
                </a:solidFill>
              </a:rPr>
              <a:t>E-Verify – USCIS Employment Eligibility Verification</a:t>
            </a:r>
            <a:br>
              <a:rPr lang="en-US"/>
            </a:br>
            <a:endParaRPr lang="en-US"/>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68</a:t>
            </a:fld>
            <a:endParaRPr lang="en-US"/>
          </a:p>
        </p:txBody>
      </p:sp>
      <p:pic>
        <p:nvPicPr>
          <p:cNvPr id="7" name="Picture 2">
            <a:extLst>
              <a:ext uri="{FF2B5EF4-FFF2-40B4-BE49-F238E27FC236}">
                <a16:creationId xmlns:a16="http://schemas.microsoft.com/office/drawing/2014/main" id="{72E902D9-9954-4346-BC84-C118CA6D93C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639821" y="2923933"/>
            <a:ext cx="4294215" cy="3320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8485F985-6A30-465F-B23C-64CDABF4E828}"/>
              </a:ext>
            </a:extLst>
          </p:cNvPr>
          <p:cNvSpPr/>
          <p:nvPr/>
        </p:nvSpPr>
        <p:spPr>
          <a:xfrm>
            <a:off x="4943475" y="1209801"/>
            <a:ext cx="6096000" cy="1508105"/>
          </a:xfrm>
          <a:prstGeom prst="rect">
            <a:avLst/>
          </a:prstGeom>
        </p:spPr>
        <p:txBody>
          <a:bodyPr>
            <a:spAutoFit/>
          </a:bodyPr>
          <a:lstStyle/>
          <a:p>
            <a:pPr marL="285750" marR="0" lvl="0" indent="-285750" defTabSz="914400" eaLnBrk="1" fontAlgn="auto" latinLnBrk="0" hangingPunct="1">
              <a:lnSpc>
                <a:spcPct val="100000"/>
              </a:lnSpc>
              <a:spcBef>
                <a:spcPts val="1200"/>
              </a:spcBef>
              <a:spcAft>
                <a:spcPts val="0"/>
              </a:spcAft>
              <a:buClrTx/>
              <a:buSzPct val="100000"/>
              <a:buFontTx/>
              <a:buChar char="-"/>
              <a:tabLst/>
              <a:defRPr/>
            </a:pPr>
            <a:r>
              <a:rPr kumimoji="0" lang="en-US" sz="1800" b="0" i="0" u="none" strike="noStrike" kern="0" cap="none" spc="0" normalizeH="0" baseline="0" noProof="0">
                <a:ln>
                  <a:noFill/>
                </a:ln>
                <a:solidFill>
                  <a:prstClr val="black">
                    <a:lumMod val="85000"/>
                    <a:lumOff val="15000"/>
                  </a:prstClr>
                </a:solidFill>
                <a:effectLst/>
                <a:uLnTx/>
                <a:uFillTx/>
              </a:rPr>
              <a:t>In accordance with federal regulation, the following information is available for all employees to review. </a:t>
            </a:r>
          </a:p>
          <a:p>
            <a:pPr marL="285750" marR="0" lvl="0" indent="-285750" defTabSz="914400" eaLnBrk="1" fontAlgn="auto" latinLnBrk="0" hangingPunct="1">
              <a:lnSpc>
                <a:spcPct val="100000"/>
              </a:lnSpc>
              <a:spcBef>
                <a:spcPts val="1200"/>
              </a:spcBef>
              <a:spcAft>
                <a:spcPts val="0"/>
              </a:spcAft>
              <a:buClrTx/>
              <a:buSzPct val="100000"/>
              <a:buFontTx/>
              <a:buChar char="-"/>
              <a:tabLst/>
              <a:defRPr/>
            </a:pPr>
            <a:r>
              <a:rPr kumimoji="0" lang="en-US" sz="1800" b="0" i="0" u="none" strike="noStrike" kern="0" cap="none" spc="0" normalizeH="0" baseline="0" noProof="0">
                <a:ln>
                  <a:noFill/>
                </a:ln>
                <a:solidFill>
                  <a:prstClr val="black">
                    <a:lumMod val="85000"/>
                    <a:lumOff val="15000"/>
                  </a:prstClr>
                </a:solidFill>
                <a:effectLst/>
                <a:uLnTx/>
                <a:uFillTx/>
              </a:rPr>
              <a:t>E-Verify Poster – Notice to Employee (left)</a:t>
            </a:r>
          </a:p>
          <a:p>
            <a:pPr marL="285750" marR="0" lvl="0" indent="-285750" defTabSz="914400" eaLnBrk="1" fontAlgn="auto" latinLnBrk="0" hangingPunct="1">
              <a:lnSpc>
                <a:spcPct val="100000"/>
              </a:lnSpc>
              <a:spcBef>
                <a:spcPts val="1200"/>
              </a:spcBef>
              <a:spcAft>
                <a:spcPts val="0"/>
              </a:spcAft>
              <a:buClrTx/>
              <a:buSzPct val="100000"/>
              <a:buFontTx/>
              <a:buChar char="-"/>
              <a:tabLst/>
              <a:defRPr/>
            </a:pPr>
            <a:r>
              <a:rPr kumimoji="0" lang="en-US" sz="1800" b="0" i="0" u="none" strike="noStrike" kern="0" cap="none" spc="0" normalizeH="0" baseline="0" noProof="0">
                <a:ln>
                  <a:noFill/>
                </a:ln>
                <a:solidFill>
                  <a:prstClr val="black">
                    <a:lumMod val="85000"/>
                    <a:lumOff val="15000"/>
                  </a:prstClr>
                </a:solidFill>
                <a:effectLst/>
                <a:uLnTx/>
                <a:uFillTx/>
              </a:rPr>
              <a:t>Right to Work Poster – Department of Justice (right)  </a:t>
            </a:r>
          </a:p>
        </p:txBody>
      </p:sp>
      <p:pic>
        <p:nvPicPr>
          <p:cNvPr id="8" name="Picture 7">
            <a:extLst>
              <a:ext uri="{FF2B5EF4-FFF2-40B4-BE49-F238E27FC236}">
                <a16:creationId xmlns:a16="http://schemas.microsoft.com/office/drawing/2014/main" id="{F8B289AA-CED3-4818-A612-67DD399B74E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81050" y="1209801"/>
            <a:ext cx="4043776" cy="5248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27386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Family and Medical Leave Act</a:t>
            </a:r>
            <a:endParaRPr lang="en-US"/>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69</a:t>
            </a:fld>
            <a:endParaRPr lang="en-US"/>
          </a:p>
        </p:txBody>
      </p:sp>
      <p:pic>
        <p:nvPicPr>
          <p:cNvPr id="7" name="Picture 6">
            <a:extLst>
              <a:ext uri="{FF2B5EF4-FFF2-40B4-BE49-F238E27FC236}">
                <a16:creationId xmlns:a16="http://schemas.microsoft.com/office/drawing/2014/main" id="{172B44CB-EF9D-4754-9100-BF3306F175A5}"/>
              </a:ext>
            </a:extLst>
          </p:cNvPr>
          <p:cNvPicPr>
            <a:picLocks noChangeAspect="1"/>
          </p:cNvPicPr>
          <p:nvPr/>
        </p:nvPicPr>
        <p:blipFill>
          <a:blip r:embed="rId2"/>
          <a:stretch>
            <a:fillRect/>
          </a:stretch>
        </p:blipFill>
        <p:spPr>
          <a:xfrm>
            <a:off x="1852955" y="1031804"/>
            <a:ext cx="8486089" cy="5534663"/>
          </a:xfrm>
          <a:prstGeom prst="rect">
            <a:avLst/>
          </a:prstGeom>
        </p:spPr>
      </p:pic>
    </p:spTree>
    <p:extLst>
      <p:ext uri="{BB962C8B-B14F-4D97-AF65-F5344CB8AC3E}">
        <p14:creationId xmlns:p14="http://schemas.microsoft.com/office/powerpoint/2010/main" val="4059504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Knowledge Services as your Employer</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585519"/>
            <a:ext cx="11121616" cy="4370665"/>
          </a:xfrm>
        </p:spPr>
        <p:txBody>
          <a:bodyPr>
            <a:normAutofit/>
          </a:bodyPr>
          <a:lstStyle/>
          <a:p>
            <a:pPr>
              <a:lnSpc>
                <a:spcPct val="90000"/>
              </a:lnSpc>
              <a:spcAft>
                <a:spcPts val="600"/>
              </a:spcAft>
            </a:pPr>
            <a:r>
              <a:rPr lang="en-US" sz="2400"/>
              <a:t>You will be a Knowledge Services employee for approximately 180 days.</a:t>
            </a:r>
          </a:p>
          <a:p>
            <a:pPr>
              <a:lnSpc>
                <a:spcPct val="90000"/>
              </a:lnSpc>
              <a:spcAft>
                <a:spcPts val="600"/>
              </a:spcAft>
            </a:pPr>
            <a:r>
              <a:rPr lang="en-US" sz="2400"/>
              <a:t>Maximus will determine who will transition (to Maximus) based upon Maximus’ hiring criteria.</a:t>
            </a:r>
          </a:p>
          <a:p>
            <a:pPr lvl="1">
              <a:lnSpc>
                <a:spcPct val="90000"/>
              </a:lnSpc>
              <a:spcAft>
                <a:spcPts val="600"/>
              </a:spcAft>
            </a:pPr>
            <a:r>
              <a:rPr lang="en-US" sz="2400"/>
              <a:t>If anyone is not selected to transition to Maximus, your work assignment with Knowledge Services will be complete.</a:t>
            </a:r>
          </a:p>
          <a:p>
            <a:pPr>
              <a:lnSpc>
                <a:spcPct val="90000"/>
              </a:lnSpc>
              <a:spcAft>
                <a:spcPts val="600"/>
              </a:spcAft>
            </a:pPr>
            <a:r>
              <a:rPr lang="en-US" sz="2400"/>
              <a:t>All recognition, performance, and/or employee issues will be addressed by Knowledge Services and Maximus - RCC. </a:t>
            </a:r>
          </a:p>
          <a:p>
            <a:pPr>
              <a:lnSpc>
                <a:spcPct val="90000"/>
              </a:lnSpc>
              <a:spcAft>
                <a:spcPts val="600"/>
              </a:spcAft>
            </a:pPr>
            <a:r>
              <a:rPr lang="en-US" sz="2400"/>
              <a:t>Any and all issues, questions, concerns regarding your employment shall be directed to Knowledge Services.</a:t>
            </a:r>
          </a:p>
          <a:p>
            <a:pPr lvl="1">
              <a:lnSpc>
                <a:spcPct val="90000"/>
              </a:lnSpc>
              <a:spcAft>
                <a:spcPts val="600"/>
              </a:spcAft>
            </a:pPr>
            <a:r>
              <a:rPr lang="en-US" sz="2400"/>
              <a:t>i.e. pay, policies, performance, benefits, etc.</a:t>
            </a:r>
          </a:p>
          <a:p>
            <a:pPr marL="0" indent="0">
              <a:lnSpc>
                <a:spcPct val="90000"/>
              </a:lnSpc>
              <a:spcAft>
                <a:spcPts val="600"/>
              </a:spcAft>
              <a:buNone/>
            </a:pPr>
            <a:endParaRPr lang="en-US" sz="2400"/>
          </a:p>
          <a:p>
            <a:pPr marL="0" indent="0">
              <a:buNone/>
            </a:pPr>
            <a:endParaRPr lang="en-US" sz="20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7</a:t>
            </a:fld>
            <a:endParaRPr lang="en-US"/>
          </a:p>
        </p:txBody>
      </p:sp>
    </p:spTree>
    <p:extLst>
      <p:ext uri="{BB962C8B-B14F-4D97-AF65-F5344CB8AC3E}">
        <p14:creationId xmlns:p14="http://schemas.microsoft.com/office/powerpoint/2010/main" val="21808522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951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331AB-A81C-21CD-66F9-8CEA7E4EDF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EB9F11-B241-61C7-3DD4-C760530CF929}"/>
              </a:ext>
            </a:extLst>
          </p:cNvPr>
          <p:cNvSpPr>
            <a:spLocks noGrp="1"/>
          </p:cNvSpPr>
          <p:nvPr>
            <p:ph type="title"/>
          </p:nvPr>
        </p:nvSpPr>
        <p:spPr/>
        <p:txBody>
          <a:bodyPr/>
          <a:lstStyle/>
          <a:p>
            <a:r>
              <a:rPr lang="en-US"/>
              <a:t>Information about Maximus</a:t>
            </a:r>
          </a:p>
        </p:txBody>
      </p:sp>
      <p:sp>
        <p:nvSpPr>
          <p:cNvPr id="3" name="Content Placeholder 2">
            <a:extLst>
              <a:ext uri="{FF2B5EF4-FFF2-40B4-BE49-F238E27FC236}">
                <a16:creationId xmlns:a16="http://schemas.microsoft.com/office/drawing/2014/main" id="{13577848-FEB7-B28D-4FD8-143857A0E452}"/>
              </a:ext>
            </a:extLst>
          </p:cNvPr>
          <p:cNvSpPr>
            <a:spLocks noGrp="1"/>
          </p:cNvSpPr>
          <p:nvPr>
            <p:ph sz="half" idx="2"/>
          </p:nvPr>
        </p:nvSpPr>
        <p:spPr>
          <a:xfrm>
            <a:off x="514348" y="1350818"/>
            <a:ext cx="10590654" cy="4838845"/>
          </a:xfrm>
        </p:spPr>
        <p:txBody>
          <a:bodyPr>
            <a:normAutofit/>
          </a:bodyPr>
          <a:lstStyle/>
          <a:p>
            <a:pPr marL="0" indent="0">
              <a:spcAft>
                <a:spcPts val="0"/>
              </a:spcAft>
              <a:buNone/>
            </a:pPr>
            <a:r>
              <a:rPr lang="en-US" sz="1600">
                <a:ea typeface="MS PGothic" panose="020B0600070205080204" pitchFamily="34" charset="-128"/>
              </a:rPr>
              <a:t>If you are selected to convert to Maximus, here are a few things you can look forward to:</a:t>
            </a:r>
          </a:p>
          <a:p>
            <a:pPr>
              <a:spcAft>
                <a:spcPts val="0"/>
              </a:spcAft>
            </a:pPr>
            <a:endParaRPr lang="en-US" sz="1600">
              <a:ea typeface="MS PGothic" panose="020B0600070205080204" pitchFamily="34" charset="-128"/>
            </a:endParaRPr>
          </a:p>
          <a:p>
            <a:pPr>
              <a:spcAft>
                <a:spcPts val="0"/>
              </a:spcAft>
            </a:pPr>
            <a:r>
              <a:rPr lang="en-US" sz="1600">
                <a:effectLst/>
                <a:ea typeface="MS PGothic" panose="020B0600070205080204" pitchFamily="34" charset="-128"/>
              </a:rPr>
              <a:t>Maximus was named one of the best employers for diversity by Forbes in 2021 and 2022! </a:t>
            </a:r>
          </a:p>
          <a:p>
            <a:pPr>
              <a:spcAft>
                <a:spcPts val="0"/>
              </a:spcAft>
            </a:pPr>
            <a:endParaRPr lang="en-US" sz="1600">
              <a:effectLst/>
              <a:ea typeface="MS PGothic" panose="020B0600070205080204" pitchFamily="34" charset="-128"/>
            </a:endParaRPr>
          </a:p>
          <a:p>
            <a:pPr>
              <a:spcAft>
                <a:spcPts val="0"/>
              </a:spcAft>
            </a:pPr>
            <a:r>
              <a:rPr lang="en-US" sz="1600">
                <a:effectLst/>
                <a:ea typeface="MS PGothic" panose="020B0600070205080204" pitchFamily="34" charset="-128"/>
              </a:rPr>
              <a:t>Encouraging diversity, equity, and inclusion (DE&amp;I) is a personal and business imperative for Maximus.</a:t>
            </a:r>
          </a:p>
          <a:p>
            <a:pPr>
              <a:spcAft>
                <a:spcPts val="0"/>
              </a:spcAft>
            </a:pPr>
            <a:endParaRPr lang="en-US" sz="1600">
              <a:effectLst/>
              <a:ea typeface="MS PGothic" panose="020B0600070205080204" pitchFamily="34" charset="-128"/>
            </a:endParaRPr>
          </a:p>
          <a:p>
            <a:pPr>
              <a:spcAft>
                <a:spcPts val="0"/>
              </a:spcAft>
            </a:pPr>
            <a:r>
              <a:rPr lang="en-US" sz="1600">
                <a:ea typeface="MS PGothic" panose="020B0600070205080204" pitchFamily="34" charset="-128"/>
              </a:rPr>
              <a:t>Maximus is proud to create a better life for families through the Children’s Heath Insurance Program (CHIP).</a:t>
            </a:r>
          </a:p>
          <a:p>
            <a:pPr>
              <a:spcAft>
                <a:spcPts val="0"/>
              </a:spcAft>
            </a:pPr>
            <a:endParaRPr lang="en-US" sz="1600">
              <a:effectLst/>
              <a:ea typeface="MS PGothic" panose="020B0600070205080204" pitchFamily="34" charset="-128"/>
            </a:endParaRPr>
          </a:p>
          <a:p>
            <a:pPr>
              <a:spcAft>
                <a:spcPts val="0"/>
              </a:spcAft>
            </a:pPr>
            <a:r>
              <a:rPr lang="en-US" sz="1600">
                <a:effectLst/>
                <a:ea typeface="MS PGothic" panose="020B0600070205080204" pitchFamily="34" charset="-128"/>
              </a:rPr>
              <a:t>Maximus created the Maximus foundation in 2000 that provides financial support for nonprofit organizations and charities that share our commitment to helping disadvantaged populations and underserved communities.</a:t>
            </a:r>
          </a:p>
          <a:p>
            <a:pPr marL="0" indent="0">
              <a:spcAft>
                <a:spcPts val="0"/>
              </a:spcAft>
              <a:buNone/>
            </a:pPr>
            <a:endParaRPr lang="en-US" sz="1600">
              <a:effectLst/>
              <a:ea typeface="MS PGothic" panose="020B0600070205080204" pitchFamily="34" charset="-128"/>
            </a:endParaRPr>
          </a:p>
          <a:p>
            <a:pPr>
              <a:spcAft>
                <a:spcPts val="0"/>
              </a:spcAft>
            </a:pPr>
            <a:r>
              <a:rPr kumimoji="0" lang="en-US" altLang="en-US" sz="1600" b="0" i="0" u="none" strike="noStrike" cap="none" normalizeH="0" baseline="0">
                <a:ln>
                  <a:noFill/>
                </a:ln>
                <a:solidFill>
                  <a:schemeClr val="tx1"/>
                </a:solidFill>
                <a:effectLst/>
                <a:ea typeface="MS PGothic" panose="020B0600070205080204" pitchFamily="34" charset="-128"/>
                <a:cs typeface="Arial" panose="020B0604020202020204" pitchFamily="34" charset="0"/>
              </a:rPr>
              <a:t>Maximus remains dedicated to providing all employees with an engaging and supportive work environment which celebrates achievements and allows time to have fun! </a:t>
            </a:r>
            <a:endParaRPr lang="en-US" altLang="en-US" sz="1600"/>
          </a:p>
          <a:p>
            <a:pPr lvl="1" eaLnBrk="0" fontAlgn="base" hangingPunct="0">
              <a:spcBef>
                <a:spcPct val="0"/>
              </a:spcBef>
              <a:spcAft>
                <a:spcPct val="0"/>
              </a:spcAft>
            </a:pPr>
            <a:r>
              <a:rPr kumimoji="0" lang="en-US" altLang="en-US" sz="1100" b="0" i="0" u="none" strike="noStrike" cap="none" normalizeH="0" baseline="0">
                <a:ln>
                  <a:noFill/>
                </a:ln>
                <a:solidFill>
                  <a:schemeClr val="tx1"/>
                </a:solidFill>
                <a:effectLst/>
                <a:ea typeface="MS PGothic" panose="020B0600070205080204" pitchFamily="34" charset="-128"/>
                <a:cs typeface="Arial" panose="020B0604020202020204" pitchFamily="34" charset="0"/>
              </a:rPr>
              <a:t>**Employee engagement activities may differ from region to region and are based on management approval. </a:t>
            </a:r>
            <a:endParaRPr kumimoji="0" lang="en-US" altLang="en-US" sz="1050" b="0" i="0" u="none" strike="noStrike" cap="none" normalizeH="0" baseline="0">
              <a:ln>
                <a:noFill/>
              </a:ln>
              <a:solidFill>
                <a:schemeClr val="tx1"/>
              </a:solidFill>
              <a:effectLst/>
            </a:endParaRPr>
          </a:p>
          <a:p>
            <a:pPr marL="0" marR="0" indent="0">
              <a:spcBef>
                <a:spcPts val="0"/>
              </a:spcBef>
              <a:spcAft>
                <a:spcPts val="0"/>
              </a:spcAft>
              <a:buNone/>
            </a:pPr>
            <a:endParaRPr lang="en-US" sz="1800">
              <a:effectLst/>
              <a:latin typeface="Arial" panose="020B0604020202020204" pitchFamily="34" charset="0"/>
              <a:ea typeface="MS PGothic" panose="020B0600070205080204" pitchFamily="34" charset="-128"/>
            </a:endParaRPr>
          </a:p>
        </p:txBody>
      </p:sp>
      <p:sp>
        <p:nvSpPr>
          <p:cNvPr id="5" name="Slide Number Placeholder 4">
            <a:extLst>
              <a:ext uri="{FF2B5EF4-FFF2-40B4-BE49-F238E27FC236}">
                <a16:creationId xmlns:a16="http://schemas.microsoft.com/office/drawing/2014/main" id="{832AFEA2-37D9-C89E-CE4E-3B150E8FCFC1}"/>
              </a:ext>
            </a:extLst>
          </p:cNvPr>
          <p:cNvSpPr>
            <a:spLocks noGrp="1"/>
          </p:cNvSpPr>
          <p:nvPr>
            <p:ph type="sldNum" sz="quarter" idx="16"/>
          </p:nvPr>
        </p:nvSpPr>
        <p:spPr/>
        <p:txBody>
          <a:bodyPr/>
          <a:lstStyle/>
          <a:p>
            <a:fld id="{334599CE-9AC8-493D-9636-F7C5D97DA203}" type="slidenum">
              <a:rPr lang="en-US" smtClean="0"/>
              <a:pPr/>
              <a:t>8</a:t>
            </a:fld>
            <a:endParaRPr lang="en-US"/>
          </a:p>
        </p:txBody>
      </p:sp>
      <p:graphicFrame>
        <p:nvGraphicFramePr>
          <p:cNvPr id="4" name="Table 3">
            <a:extLst>
              <a:ext uri="{FF2B5EF4-FFF2-40B4-BE49-F238E27FC236}">
                <a16:creationId xmlns:a16="http://schemas.microsoft.com/office/drawing/2014/main" id="{891F245B-C93F-2A08-998F-D9C611FCD55A}"/>
              </a:ext>
            </a:extLst>
          </p:cNvPr>
          <p:cNvGraphicFramePr>
            <a:graphicFrameLocks noGrp="1"/>
          </p:cNvGraphicFramePr>
          <p:nvPr>
            <p:extLst>
              <p:ext uri="{D42A27DB-BD31-4B8C-83A1-F6EECF244321}">
                <p14:modId xmlns:p14="http://schemas.microsoft.com/office/powerpoint/2010/main" val="2189478210"/>
              </p:ext>
            </p:extLst>
          </p:nvPr>
        </p:nvGraphicFramePr>
        <p:xfrm>
          <a:off x="1086998" y="5045637"/>
          <a:ext cx="5937250" cy="1463040"/>
        </p:xfrm>
        <a:graphic>
          <a:graphicData uri="http://schemas.openxmlformats.org/drawingml/2006/table">
            <a:tbl>
              <a:tblPr firstRow="1" firstCol="1" bandRow="1">
                <a:tableStyleId>{5C22544A-7EE6-4342-B048-85BDC9FD1C3A}</a:tableStyleId>
              </a:tblPr>
              <a:tblGrid>
                <a:gridCol w="2968625">
                  <a:extLst>
                    <a:ext uri="{9D8B030D-6E8A-4147-A177-3AD203B41FA5}">
                      <a16:colId xmlns:a16="http://schemas.microsoft.com/office/drawing/2014/main" val="2269379372"/>
                    </a:ext>
                  </a:extLst>
                </a:gridCol>
                <a:gridCol w="2968625">
                  <a:extLst>
                    <a:ext uri="{9D8B030D-6E8A-4147-A177-3AD203B41FA5}">
                      <a16:colId xmlns:a16="http://schemas.microsoft.com/office/drawing/2014/main" val="468850372"/>
                    </a:ext>
                  </a:extLst>
                </a:gridCol>
              </a:tblGrid>
              <a:tr h="62260">
                <a:tc>
                  <a:txBody>
                    <a:bodyPr/>
                    <a:lstStyle/>
                    <a:p>
                      <a:pPr marL="0" marR="0">
                        <a:spcBef>
                          <a:spcPts val="0"/>
                        </a:spcBef>
                        <a:spcAft>
                          <a:spcPts val="0"/>
                        </a:spcAft>
                      </a:pPr>
                      <a:r>
                        <a:rPr lang="en-US" sz="1200">
                          <a:effectLst/>
                        </a:rPr>
                        <a:t>Recurring Activities: </a:t>
                      </a:r>
                      <a:endParaRPr lang="en-US" sz="12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tc>
                <a:tc>
                  <a:txBody>
                    <a:bodyPr/>
                    <a:lstStyle/>
                    <a:p>
                      <a:pPr marL="0" marR="0">
                        <a:spcBef>
                          <a:spcPts val="0"/>
                        </a:spcBef>
                        <a:spcAft>
                          <a:spcPts val="0"/>
                        </a:spcAft>
                      </a:pPr>
                      <a:r>
                        <a:rPr lang="en-US" sz="1200">
                          <a:effectLst/>
                        </a:rPr>
                        <a:t>Sessional: </a:t>
                      </a:r>
                      <a:endParaRPr lang="en-US" sz="12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tc>
                <a:extLst>
                  <a:ext uri="{0D108BD9-81ED-4DB2-BD59-A6C34878D82A}">
                    <a16:rowId xmlns:a16="http://schemas.microsoft.com/office/drawing/2014/main" val="2689982733"/>
                  </a:ext>
                </a:extLst>
              </a:tr>
              <a:tr h="0">
                <a:tc>
                  <a:txBody>
                    <a:bodyPr/>
                    <a:lstStyle/>
                    <a:p>
                      <a:pPr marL="0" marR="0">
                        <a:spcBef>
                          <a:spcPts val="0"/>
                        </a:spcBef>
                        <a:spcAft>
                          <a:spcPts val="0"/>
                        </a:spcAft>
                      </a:pPr>
                      <a:r>
                        <a:rPr lang="en-US" sz="1200">
                          <a:effectLst/>
                        </a:rPr>
                        <a:t>Employee of the Month</a:t>
                      </a:r>
                      <a:endParaRPr lang="en-US" sz="12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tc>
                <a:tc>
                  <a:txBody>
                    <a:bodyPr/>
                    <a:lstStyle/>
                    <a:p>
                      <a:pPr marL="0" marR="0">
                        <a:spcBef>
                          <a:spcPts val="0"/>
                        </a:spcBef>
                        <a:spcAft>
                          <a:spcPts val="0"/>
                        </a:spcAft>
                      </a:pPr>
                      <a:r>
                        <a:rPr lang="en-US" sz="1200">
                          <a:effectLst/>
                        </a:rPr>
                        <a:t>Halloween Trunk or Treat </a:t>
                      </a:r>
                      <a:endParaRPr lang="en-US" sz="12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tc>
                <a:extLst>
                  <a:ext uri="{0D108BD9-81ED-4DB2-BD59-A6C34878D82A}">
                    <a16:rowId xmlns:a16="http://schemas.microsoft.com/office/drawing/2014/main" val="47699106"/>
                  </a:ext>
                </a:extLst>
              </a:tr>
              <a:tr h="0">
                <a:tc>
                  <a:txBody>
                    <a:bodyPr/>
                    <a:lstStyle/>
                    <a:p>
                      <a:pPr marL="0" marR="0">
                        <a:spcBef>
                          <a:spcPts val="0"/>
                        </a:spcBef>
                        <a:spcAft>
                          <a:spcPts val="0"/>
                        </a:spcAft>
                      </a:pPr>
                      <a:r>
                        <a:rPr lang="en-US" sz="1200">
                          <a:effectLst/>
                        </a:rPr>
                        <a:t>Birthday Celebration​</a:t>
                      </a:r>
                      <a:endParaRPr lang="en-US" sz="12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tc>
                <a:tc>
                  <a:txBody>
                    <a:bodyPr/>
                    <a:lstStyle/>
                    <a:p>
                      <a:pPr marL="0" marR="0">
                        <a:spcBef>
                          <a:spcPts val="0"/>
                        </a:spcBef>
                        <a:spcAft>
                          <a:spcPts val="0"/>
                        </a:spcAft>
                      </a:pPr>
                      <a:r>
                        <a:rPr lang="en-US" sz="1200">
                          <a:effectLst/>
                        </a:rPr>
                        <a:t>Food Drives </a:t>
                      </a:r>
                      <a:endParaRPr lang="en-US" sz="12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tc>
                <a:extLst>
                  <a:ext uri="{0D108BD9-81ED-4DB2-BD59-A6C34878D82A}">
                    <a16:rowId xmlns:a16="http://schemas.microsoft.com/office/drawing/2014/main" val="3882214635"/>
                  </a:ext>
                </a:extLst>
              </a:tr>
              <a:tr h="0">
                <a:tc>
                  <a:txBody>
                    <a:bodyPr/>
                    <a:lstStyle/>
                    <a:p>
                      <a:pPr marL="0" marR="0">
                        <a:spcBef>
                          <a:spcPts val="0"/>
                        </a:spcBef>
                        <a:spcAft>
                          <a:spcPts val="0"/>
                        </a:spcAft>
                      </a:pPr>
                      <a:r>
                        <a:rPr lang="en-US" sz="1200">
                          <a:effectLst/>
                        </a:rPr>
                        <a:t>95 (quality) and Above Club​</a:t>
                      </a:r>
                      <a:endParaRPr lang="en-US" sz="12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tc>
                <a:tc>
                  <a:txBody>
                    <a:bodyPr/>
                    <a:lstStyle/>
                    <a:p>
                      <a:pPr marL="0" marR="0">
                        <a:spcBef>
                          <a:spcPts val="0"/>
                        </a:spcBef>
                        <a:spcAft>
                          <a:spcPts val="0"/>
                        </a:spcAft>
                      </a:pPr>
                      <a:r>
                        <a:rPr lang="en-US" sz="1200">
                          <a:effectLst/>
                        </a:rPr>
                        <a:t>Spirit week with the state</a:t>
                      </a:r>
                      <a:endParaRPr lang="en-US" sz="12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tc>
                <a:extLst>
                  <a:ext uri="{0D108BD9-81ED-4DB2-BD59-A6C34878D82A}">
                    <a16:rowId xmlns:a16="http://schemas.microsoft.com/office/drawing/2014/main" val="994636769"/>
                  </a:ext>
                </a:extLst>
              </a:tr>
              <a:tr h="0">
                <a:tc>
                  <a:txBody>
                    <a:bodyPr/>
                    <a:lstStyle/>
                    <a:p>
                      <a:pPr marL="0" marR="0">
                        <a:spcBef>
                          <a:spcPts val="0"/>
                        </a:spcBef>
                        <a:spcAft>
                          <a:spcPts val="0"/>
                        </a:spcAft>
                      </a:pPr>
                      <a:r>
                        <a:rPr lang="en-US" sz="1200">
                          <a:effectLst/>
                        </a:rPr>
                        <a:t>Recognition Board​</a:t>
                      </a:r>
                      <a:endParaRPr lang="en-US" sz="12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tc>
                <a:tc>
                  <a:txBody>
                    <a:bodyPr/>
                    <a:lstStyle/>
                    <a:p>
                      <a:pPr marL="0" marR="0">
                        <a:spcBef>
                          <a:spcPts val="0"/>
                        </a:spcBef>
                        <a:spcAft>
                          <a:spcPts val="0"/>
                        </a:spcAft>
                      </a:pPr>
                      <a:r>
                        <a:rPr lang="en-US" sz="1200">
                          <a:effectLst/>
                        </a:rPr>
                        <a:t>National Pancake Day </a:t>
                      </a:r>
                      <a:endParaRPr lang="en-US" sz="12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tc>
                <a:extLst>
                  <a:ext uri="{0D108BD9-81ED-4DB2-BD59-A6C34878D82A}">
                    <a16:rowId xmlns:a16="http://schemas.microsoft.com/office/drawing/2014/main" val="3880231278"/>
                  </a:ext>
                </a:extLst>
              </a:tr>
              <a:tr h="0">
                <a:tc>
                  <a:txBody>
                    <a:bodyPr/>
                    <a:lstStyle/>
                    <a:p>
                      <a:pPr marL="0" marR="0">
                        <a:spcBef>
                          <a:spcPts val="0"/>
                        </a:spcBef>
                        <a:spcAft>
                          <a:spcPts val="0"/>
                        </a:spcAft>
                      </a:pPr>
                      <a:r>
                        <a:rPr lang="en-US" sz="1200">
                          <a:effectLst/>
                        </a:rPr>
                        <a:t>On the Spot Awards​</a:t>
                      </a:r>
                      <a:endParaRPr lang="en-US" sz="12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tc>
                <a:tc>
                  <a:txBody>
                    <a:bodyPr/>
                    <a:lstStyle/>
                    <a:p>
                      <a:pPr marL="0" marR="0">
                        <a:spcBef>
                          <a:spcPts val="0"/>
                        </a:spcBef>
                        <a:spcAft>
                          <a:spcPts val="0"/>
                        </a:spcAft>
                      </a:pPr>
                      <a:r>
                        <a:rPr lang="en-US" sz="1200">
                          <a:effectLst/>
                        </a:rPr>
                        <a:t>School Supply Drives</a:t>
                      </a:r>
                      <a:endParaRPr lang="en-US" sz="12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tc>
                <a:extLst>
                  <a:ext uri="{0D108BD9-81ED-4DB2-BD59-A6C34878D82A}">
                    <a16:rowId xmlns:a16="http://schemas.microsoft.com/office/drawing/2014/main" val="3129281294"/>
                  </a:ext>
                </a:extLst>
              </a:tr>
              <a:tr h="0">
                <a:tc>
                  <a:txBody>
                    <a:bodyPr/>
                    <a:lstStyle/>
                    <a:p>
                      <a:pPr marL="0" marR="0">
                        <a:spcBef>
                          <a:spcPts val="0"/>
                        </a:spcBef>
                        <a:spcAft>
                          <a:spcPts val="0"/>
                        </a:spcAft>
                      </a:pPr>
                      <a:r>
                        <a:rPr lang="en-US" sz="1200">
                          <a:effectLst/>
                        </a:rPr>
                        <a:t>Customer Service Appreciation Week</a:t>
                      </a:r>
                      <a:endParaRPr lang="en-US" sz="12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tc>
                <a:tc>
                  <a:txBody>
                    <a:bodyPr/>
                    <a:lstStyle/>
                    <a:p>
                      <a:pPr marL="0" marR="0">
                        <a:spcBef>
                          <a:spcPts val="0"/>
                        </a:spcBef>
                        <a:spcAft>
                          <a:spcPts val="0"/>
                        </a:spcAft>
                      </a:pPr>
                      <a:r>
                        <a:rPr lang="en-US" sz="1200">
                          <a:effectLst/>
                        </a:rPr>
                        <a:t>Hot Cocoa bar and cubicle decorations</a:t>
                      </a:r>
                      <a:endParaRPr lang="en-US" sz="12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tc>
                <a:extLst>
                  <a:ext uri="{0D108BD9-81ED-4DB2-BD59-A6C34878D82A}">
                    <a16:rowId xmlns:a16="http://schemas.microsoft.com/office/drawing/2014/main" val="4294188089"/>
                  </a:ext>
                </a:extLst>
              </a:tr>
              <a:tr h="50905">
                <a:tc>
                  <a:txBody>
                    <a:bodyPr/>
                    <a:lstStyle/>
                    <a:p>
                      <a:pPr marL="0" marR="0">
                        <a:spcBef>
                          <a:spcPts val="0"/>
                        </a:spcBef>
                        <a:spcAft>
                          <a:spcPts val="0"/>
                        </a:spcAft>
                      </a:pPr>
                      <a:r>
                        <a:rPr lang="en-US" sz="1200">
                          <a:effectLst/>
                        </a:rPr>
                        <a:t>Perfect Attendance Breakfast/Lunches</a:t>
                      </a:r>
                      <a:endParaRPr lang="en-US" sz="12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tc>
                <a:tc>
                  <a:txBody>
                    <a:bodyPr/>
                    <a:lstStyle/>
                    <a:p>
                      <a:pPr marL="0" marR="0">
                        <a:spcBef>
                          <a:spcPts val="0"/>
                        </a:spcBef>
                        <a:spcAft>
                          <a:spcPts val="0"/>
                        </a:spcAft>
                      </a:pPr>
                      <a:r>
                        <a:rPr lang="en-US" sz="1200">
                          <a:effectLst/>
                        </a:rPr>
                        <a:t>Staff Appreciation Day </a:t>
                      </a:r>
                      <a:endParaRPr lang="en-US" sz="12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tc>
                <a:extLst>
                  <a:ext uri="{0D108BD9-81ED-4DB2-BD59-A6C34878D82A}">
                    <a16:rowId xmlns:a16="http://schemas.microsoft.com/office/drawing/2014/main" val="996843617"/>
                  </a:ext>
                </a:extLst>
              </a:tr>
            </a:tbl>
          </a:graphicData>
        </a:graphic>
      </p:graphicFrame>
    </p:spTree>
    <p:extLst>
      <p:ext uri="{BB962C8B-B14F-4D97-AF65-F5344CB8AC3E}">
        <p14:creationId xmlns:p14="http://schemas.microsoft.com/office/powerpoint/2010/main" val="1440650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9CC9A-4049-D325-E044-422117A5FF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6DF316-6506-74D2-F0AB-B5008A8D5567}"/>
              </a:ext>
            </a:extLst>
          </p:cNvPr>
          <p:cNvSpPr>
            <a:spLocks noGrp="1"/>
          </p:cNvSpPr>
          <p:nvPr>
            <p:ph type="title"/>
          </p:nvPr>
        </p:nvSpPr>
        <p:spPr/>
        <p:txBody>
          <a:bodyPr/>
          <a:lstStyle/>
          <a:p>
            <a:r>
              <a:rPr lang="en-US"/>
              <a:t>Information about Maximus (cont.)</a:t>
            </a:r>
          </a:p>
        </p:txBody>
      </p:sp>
      <p:sp>
        <p:nvSpPr>
          <p:cNvPr id="3" name="Content Placeholder 2">
            <a:extLst>
              <a:ext uri="{FF2B5EF4-FFF2-40B4-BE49-F238E27FC236}">
                <a16:creationId xmlns:a16="http://schemas.microsoft.com/office/drawing/2014/main" id="{CB3666B7-31A0-F6CE-069E-162A61F1B70A}"/>
              </a:ext>
            </a:extLst>
          </p:cNvPr>
          <p:cNvSpPr>
            <a:spLocks noGrp="1"/>
          </p:cNvSpPr>
          <p:nvPr>
            <p:ph sz="half" idx="2"/>
          </p:nvPr>
        </p:nvSpPr>
        <p:spPr>
          <a:xfrm>
            <a:off x="514348" y="1350818"/>
            <a:ext cx="10590654" cy="4838845"/>
          </a:xfrm>
        </p:spPr>
        <p:txBody>
          <a:bodyPr/>
          <a:lstStyle/>
          <a:p>
            <a:pPr marL="0" lvl="1" indent="0">
              <a:spcAft>
                <a:spcPts val="0"/>
              </a:spcAft>
              <a:buNone/>
            </a:pPr>
            <a:r>
              <a:rPr lang="en-US" sz="1100">
                <a:effectLst/>
                <a:latin typeface="Arial" panose="020B0604020202020204" pitchFamily="34" charset="0"/>
                <a:ea typeface="MS PGothic" panose="020B0600070205080204" pitchFamily="34" charset="-128"/>
              </a:rPr>
              <a:t> </a:t>
            </a:r>
          </a:p>
          <a:p>
            <a:pPr marL="0" indent="0">
              <a:buNone/>
            </a:pPr>
            <a:endParaRPr lang="en-US"/>
          </a:p>
        </p:txBody>
      </p:sp>
      <p:sp>
        <p:nvSpPr>
          <p:cNvPr id="5" name="Slide Number Placeholder 4">
            <a:extLst>
              <a:ext uri="{FF2B5EF4-FFF2-40B4-BE49-F238E27FC236}">
                <a16:creationId xmlns:a16="http://schemas.microsoft.com/office/drawing/2014/main" id="{8FB2DCB2-0E0C-102C-1624-EF9811BB67A1}"/>
              </a:ext>
            </a:extLst>
          </p:cNvPr>
          <p:cNvSpPr>
            <a:spLocks noGrp="1"/>
          </p:cNvSpPr>
          <p:nvPr>
            <p:ph type="sldNum" sz="quarter" idx="16"/>
          </p:nvPr>
        </p:nvSpPr>
        <p:spPr/>
        <p:txBody>
          <a:bodyPr/>
          <a:lstStyle/>
          <a:p>
            <a:fld id="{334599CE-9AC8-493D-9636-F7C5D97DA203}" type="slidenum">
              <a:rPr lang="en-US" smtClean="0"/>
              <a:pPr/>
              <a:t>9</a:t>
            </a:fld>
            <a:endParaRPr lang="en-US"/>
          </a:p>
        </p:txBody>
      </p:sp>
      <p:sp>
        <p:nvSpPr>
          <p:cNvPr id="8" name="Rectangle 5">
            <a:extLst>
              <a:ext uri="{FF2B5EF4-FFF2-40B4-BE49-F238E27FC236}">
                <a16:creationId xmlns:a16="http://schemas.microsoft.com/office/drawing/2014/main" id="{8645AC3B-5692-3922-930C-419F2F167C5B}"/>
              </a:ext>
            </a:extLst>
          </p:cNvPr>
          <p:cNvSpPr>
            <a:spLocks noChangeArrowheads="1"/>
          </p:cNvSpPr>
          <p:nvPr/>
        </p:nvSpPr>
        <p:spPr bwMode="auto">
          <a:xfrm>
            <a:off x="3127375" y="37274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a:extLst>
              <a:ext uri="{FF2B5EF4-FFF2-40B4-BE49-F238E27FC236}">
                <a16:creationId xmlns:a16="http://schemas.microsoft.com/office/drawing/2014/main" id="{D8D0965D-8B9A-A5AC-8A71-E33DC15BD5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4242" y="3912124"/>
            <a:ext cx="3229903" cy="2674783"/>
          </a:xfrm>
          <a:prstGeom prst="rect">
            <a:avLst/>
          </a:prstGeom>
        </p:spPr>
      </p:pic>
      <p:pic>
        <p:nvPicPr>
          <p:cNvPr id="10" name="Picture 9">
            <a:extLst>
              <a:ext uri="{FF2B5EF4-FFF2-40B4-BE49-F238E27FC236}">
                <a16:creationId xmlns:a16="http://schemas.microsoft.com/office/drawing/2014/main" id="{F22B758A-B81D-8BB3-144D-45E2FE060A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701" y="1295478"/>
            <a:ext cx="4605126" cy="2474762"/>
          </a:xfrm>
          <a:prstGeom prst="rect">
            <a:avLst/>
          </a:prstGeom>
        </p:spPr>
      </p:pic>
      <p:pic>
        <p:nvPicPr>
          <p:cNvPr id="12" name="Picture 11">
            <a:extLst>
              <a:ext uri="{FF2B5EF4-FFF2-40B4-BE49-F238E27FC236}">
                <a16:creationId xmlns:a16="http://schemas.microsoft.com/office/drawing/2014/main" id="{6AF4A8ED-358D-D522-75C7-35A4ABFCC3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8066" y="1184130"/>
            <a:ext cx="3520222" cy="3944071"/>
          </a:xfrm>
          <a:prstGeom prst="rect">
            <a:avLst/>
          </a:prstGeom>
        </p:spPr>
      </p:pic>
    </p:spTree>
    <p:extLst>
      <p:ext uri="{BB962C8B-B14F-4D97-AF65-F5344CB8AC3E}">
        <p14:creationId xmlns:p14="http://schemas.microsoft.com/office/powerpoint/2010/main" val="2339540679"/>
      </p:ext>
    </p:extLst>
  </p:cSld>
  <p:clrMapOvr>
    <a:masterClrMapping/>
  </p:clrMapOvr>
</p:sld>
</file>

<file path=ppt/theme/theme1.xml><?xml version="1.0" encoding="utf-8"?>
<a:theme xmlns:a="http://schemas.openxmlformats.org/drawingml/2006/main" name="Presentation1_theme">
  <a:themeElements>
    <a:clrScheme name="Rebrand Test">
      <a:dk1>
        <a:srgbClr val="1F1F1F"/>
      </a:dk1>
      <a:lt1>
        <a:srgbClr val="FFFFFF"/>
      </a:lt1>
      <a:dk2>
        <a:srgbClr val="1F1F1F"/>
      </a:dk2>
      <a:lt2>
        <a:srgbClr val="FFFFFF"/>
      </a:lt2>
      <a:accent1>
        <a:srgbClr val="F58721"/>
      </a:accent1>
      <a:accent2>
        <a:srgbClr val="5098D1"/>
      </a:accent2>
      <a:accent3>
        <a:srgbClr val="72ABDC"/>
      </a:accent3>
      <a:accent4>
        <a:srgbClr val="94BEE7"/>
      </a:accent4>
      <a:accent5>
        <a:srgbClr val="F7F7F7"/>
      </a:accent5>
      <a:accent6>
        <a:srgbClr val="2B3438"/>
      </a:accent6>
      <a:hlink>
        <a:srgbClr val="4C7FAC"/>
      </a:hlink>
      <a:folHlink>
        <a:srgbClr val="6D4BAB"/>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_theme" id="{8F3540A4-E390-4D05-945C-025C8721B29E}" vid="{CD82BD52-384C-407C-93A8-32E04CA37462}"/>
    </a:ext>
  </a:extLst>
</a:theme>
</file>

<file path=ppt/theme/theme2.xml><?xml version="1.0" encoding="utf-8"?>
<a:theme xmlns:a="http://schemas.openxmlformats.org/drawingml/2006/main" name="1_Presentation1_theme">
  <a:themeElements>
    <a:clrScheme name="Rebrand Test">
      <a:dk1>
        <a:srgbClr val="1F1F1F"/>
      </a:dk1>
      <a:lt1>
        <a:srgbClr val="FFFFFF"/>
      </a:lt1>
      <a:dk2>
        <a:srgbClr val="1F1F1F"/>
      </a:dk2>
      <a:lt2>
        <a:srgbClr val="FFFFFF"/>
      </a:lt2>
      <a:accent1>
        <a:srgbClr val="F58721"/>
      </a:accent1>
      <a:accent2>
        <a:srgbClr val="5098D1"/>
      </a:accent2>
      <a:accent3>
        <a:srgbClr val="72ABDC"/>
      </a:accent3>
      <a:accent4>
        <a:srgbClr val="94BEE7"/>
      </a:accent4>
      <a:accent5>
        <a:srgbClr val="F7F7F7"/>
      </a:accent5>
      <a:accent6>
        <a:srgbClr val="2B3438"/>
      </a:accent6>
      <a:hlink>
        <a:srgbClr val="4C7FAC"/>
      </a:hlink>
      <a:folHlink>
        <a:srgbClr val="6D4BAB"/>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_theme" id="{8F3540A4-E390-4D05-945C-025C8721B29E}" vid="{CD82BD52-384C-407C-93A8-32E04CA3746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018dfbd-5c27-4085-bf8e-3914c3138426">
      <UserInfo>
        <DisplayName>Tammy Follis</DisplayName>
        <AccountId>12</AccountId>
        <AccountType/>
      </UserInfo>
      <UserInfo>
        <DisplayName>Ashley Woodworth</DisplayName>
        <AccountId>164</AccountId>
        <AccountType/>
      </UserInfo>
      <UserInfo>
        <DisplayName>Kass Miller</DisplayName>
        <AccountId>173</AccountId>
        <AccountType/>
      </UserInfo>
    </SharedWithUsers>
    <lcf76f155ced4ddcb4097134ff3c332f xmlns="ed40a607-6ee4-465c-9f2c-558bc81dc3a6">
      <Terms xmlns="http://schemas.microsoft.com/office/infopath/2007/PartnerControls"/>
    </lcf76f155ced4ddcb4097134ff3c332f>
    <TaxCatchAll xmlns="9018dfbd-5c27-4085-bf8e-3914c313842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46F5F60B633F940A1488CE070A4B60D" ma:contentTypeVersion="17" ma:contentTypeDescription="Create a new document." ma:contentTypeScope="" ma:versionID="c063be03333435b5572e8ffc10712c4e">
  <xsd:schema xmlns:xsd="http://www.w3.org/2001/XMLSchema" xmlns:xs="http://www.w3.org/2001/XMLSchema" xmlns:p="http://schemas.microsoft.com/office/2006/metadata/properties" xmlns:ns2="ed40a607-6ee4-465c-9f2c-558bc81dc3a6" xmlns:ns3="9018dfbd-5c27-4085-bf8e-3914c3138426" targetNamespace="http://schemas.microsoft.com/office/2006/metadata/properties" ma:root="true" ma:fieldsID="2b1247496b4a23d609f34e0e21441497" ns2:_="" ns3:_="">
    <xsd:import namespace="ed40a607-6ee4-465c-9f2c-558bc81dc3a6"/>
    <xsd:import namespace="9018dfbd-5c27-4085-bf8e-3914c313842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40a607-6ee4-465c-9f2c-558bc81dc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a67a2ac-2b19-456f-9b7b-6bf7774f6f3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018dfbd-5c27-4085-bf8e-3914c313842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e07b7d0-fc96-42f7-a41c-f0583291e94c}" ma:internalName="TaxCatchAll" ma:showField="CatchAllData" ma:web="9018dfbd-5c27-4085-bf8e-3914c31384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1B9E99-ADD8-4C38-A385-9FF91B0E2D9E}">
  <ds:schemaRefs>
    <ds:schemaRef ds:uri="fad2079e-06c4-4815-b8af-4298ec44dfde"/>
    <ds:schemaRef ds:uri="http://purl.org/dc/dcmitype/"/>
    <ds:schemaRef ds:uri="http://purl.org/dc/elements/1.1/"/>
    <ds:schemaRef ds:uri="http://purl.org/dc/terms/"/>
    <ds:schemaRef ds:uri="http://schemas.openxmlformats.org/package/2006/metadata/core-properties"/>
    <ds:schemaRef ds:uri="http://schemas.microsoft.com/office/2006/metadata/properties"/>
    <ds:schemaRef ds:uri="0ae222be-700a-4839-994d-d2b08c2bf9d3"/>
    <ds:schemaRef ds:uri="http://schemas.microsoft.com/office/2006/documentManagement/typ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68771AD3-0B68-4FFE-BCE8-1A6A243212A4}">
  <ds:schemaRefs>
    <ds:schemaRef ds:uri="http://schemas.microsoft.com/sharepoint/v3/contenttype/forms"/>
  </ds:schemaRefs>
</ds:datastoreItem>
</file>

<file path=customXml/itemProps3.xml><?xml version="1.0" encoding="utf-8"?>
<ds:datastoreItem xmlns:ds="http://schemas.openxmlformats.org/officeDocument/2006/customXml" ds:itemID="{8336D0DA-475D-43CA-BF7A-CE9D3A19C8A2}"/>
</file>

<file path=docProps/app.xml><?xml version="1.0" encoding="utf-8"?>
<Properties xmlns="http://schemas.openxmlformats.org/officeDocument/2006/extended-properties" xmlns:vt="http://schemas.openxmlformats.org/officeDocument/2006/docPropsVTypes">
  <Template>Presentation1_theme</Template>
  <TotalTime>0</TotalTime>
  <Words>5661</Words>
  <Application>Microsoft Office PowerPoint</Application>
  <PresentationFormat>Widescreen</PresentationFormat>
  <Paragraphs>674</Paragraphs>
  <Slides>70</Slides>
  <Notes>20</Notes>
  <HiddenSlides>1</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70</vt:i4>
      </vt:variant>
    </vt:vector>
  </HeadingPairs>
  <TitlesOfParts>
    <vt:vector size="82" baseType="lpstr">
      <vt:lpstr>MS PGothic</vt:lpstr>
      <vt:lpstr>Aptos</vt:lpstr>
      <vt:lpstr>Arial</vt:lpstr>
      <vt:lpstr>Calibri</vt:lpstr>
      <vt:lpstr>Calibri Light</vt:lpstr>
      <vt:lpstr>Courier New</vt:lpstr>
      <vt:lpstr>Garamond</vt:lpstr>
      <vt:lpstr>Graphik Semibold</vt:lpstr>
      <vt:lpstr>Open Sans</vt:lpstr>
      <vt:lpstr>Palatino Linotype</vt:lpstr>
      <vt:lpstr>Presentation1_theme</vt:lpstr>
      <vt:lpstr>1_Presentation1_theme</vt:lpstr>
      <vt:lpstr>PowerPoint Presentation</vt:lpstr>
      <vt:lpstr>PowerPoint Presentation</vt:lpstr>
      <vt:lpstr>PowerPoint Presentation</vt:lpstr>
      <vt:lpstr>Knowledge Services Overview</vt:lpstr>
      <vt:lpstr>Maximus &amp; Knowledge Services Partnership</vt:lpstr>
      <vt:lpstr>Knowledge Services &amp; DFR Roles</vt:lpstr>
      <vt:lpstr>Knowledge Services as your Employer</vt:lpstr>
      <vt:lpstr>Information about Maximus</vt:lpstr>
      <vt:lpstr>Information about Maximus (cont.)</vt:lpstr>
      <vt:lpstr>Employee Website</vt:lpstr>
      <vt:lpstr>ADP</vt:lpstr>
      <vt:lpstr>Section Recap</vt:lpstr>
      <vt:lpstr>PowerPoint Presentation</vt:lpstr>
      <vt:lpstr>Holidays</vt:lpstr>
      <vt:lpstr>Holidays</vt:lpstr>
      <vt:lpstr>Insurance</vt:lpstr>
      <vt:lpstr>Information Updates in ADP</vt:lpstr>
      <vt:lpstr>Section Recap</vt:lpstr>
      <vt:lpstr>PowerPoint Presentation</vt:lpstr>
      <vt:lpstr>Time Entry Process</vt:lpstr>
      <vt:lpstr>dotStaff – How are you doing?</vt:lpstr>
      <vt:lpstr>Time Submittal - dotStaff™</vt:lpstr>
      <vt:lpstr>Time and Pay</vt:lpstr>
      <vt:lpstr>How to Add a Timesheet in dotStaff™</vt:lpstr>
      <vt:lpstr>Blank Timesheet</vt:lpstr>
      <vt:lpstr>Time Entered</vt:lpstr>
      <vt:lpstr>Payment Options </vt:lpstr>
      <vt:lpstr>Wage and Tax Statements</vt:lpstr>
      <vt:lpstr>Paid Time Off Use</vt:lpstr>
      <vt:lpstr>Time Off Process</vt:lpstr>
      <vt:lpstr>Call Off Procedure</vt:lpstr>
      <vt:lpstr>Section Recap</vt:lpstr>
      <vt:lpstr>PowerPoint Presentation</vt:lpstr>
      <vt:lpstr>Attendance Expectations</vt:lpstr>
      <vt:lpstr>Maximus Attendance Policy - Training </vt:lpstr>
      <vt:lpstr>Maximus Attendance Policy – Nesting &amp; Floor Production</vt:lpstr>
      <vt:lpstr>Section Recap</vt:lpstr>
      <vt:lpstr>PowerPoint Presentation</vt:lpstr>
      <vt:lpstr>Equal Employment Opportunity</vt:lpstr>
      <vt:lpstr>Standards of Performance and Conduct</vt:lpstr>
      <vt:lpstr>Professionalism and Customer Service</vt:lpstr>
      <vt:lpstr>Call Avoidance Policy</vt:lpstr>
      <vt:lpstr>Call Avoidance Policy</vt:lpstr>
      <vt:lpstr>Dress Code and Professional Attire</vt:lpstr>
      <vt:lpstr>Confidentiality </vt:lpstr>
      <vt:lpstr>Information Resources Use Agreement (IRUA)</vt:lpstr>
      <vt:lpstr>Sexual Harassment</vt:lpstr>
      <vt:lpstr>Other Forms of Harassment</vt:lpstr>
      <vt:lpstr>Alcohol &amp; Drug Free Workplace</vt:lpstr>
      <vt:lpstr>Section Recap</vt:lpstr>
      <vt:lpstr>PowerPoint Presentation</vt:lpstr>
      <vt:lpstr>Technology, Internet, and Telephone Code of Conduct</vt:lpstr>
      <vt:lpstr>Social Media Policy </vt:lpstr>
      <vt:lpstr>Section Recap</vt:lpstr>
      <vt:lpstr>PowerPoint Presentation</vt:lpstr>
      <vt:lpstr>Workplace Safety</vt:lpstr>
      <vt:lpstr>Workplace Injury</vt:lpstr>
      <vt:lpstr>COVID-19 Office Safety</vt:lpstr>
      <vt:lpstr>Employment Earnings and Verifications</vt:lpstr>
      <vt:lpstr>Section Recap</vt:lpstr>
      <vt:lpstr>PowerPoint Presentation</vt:lpstr>
      <vt:lpstr>Growth Opportunity</vt:lpstr>
      <vt:lpstr>What’s Next?</vt:lpstr>
      <vt:lpstr>Employee Check-ins</vt:lpstr>
      <vt:lpstr>Contact Information – Employee Relations</vt:lpstr>
      <vt:lpstr>PowerPoint Presentation</vt:lpstr>
      <vt:lpstr>E-Verify – USCIS Employment Eligibility Verification </vt:lpstr>
      <vt:lpstr>E-Verify – USCIS Employment Eligibility Verification </vt:lpstr>
      <vt:lpstr>Family and Medical Leave Act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Klare</dc:creator>
  <cp:lastModifiedBy>Stephanie McClure</cp:lastModifiedBy>
  <cp:revision>143</cp:revision>
  <dcterms:created xsi:type="dcterms:W3CDTF">2017-11-09T20:45:32Z</dcterms:created>
  <dcterms:modified xsi:type="dcterms:W3CDTF">2025-01-09T13:04:58Z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0x010100C46F5F60B633F940A1488CE070A4B60D</vt:lpwstr>
  </property>
  <property fmtid="{D5CDD505-2E9C-101B-9397-08002B2CF9AE}" pid="3" name="AuthorIds_UIVersion_1024">
    <vt:lpwstr>16</vt:lpwstr>
  </property>
  <property fmtid="{D5CDD505-2E9C-101B-9397-08002B2CF9AE}" pid="4" name="MediaServiceImageTags">
    <vt:lpwstr/>
  </property>
</Properties>
</file>